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9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8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rculanum" pitchFamily="-4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rculanum" pitchFamily="-4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rculanum" pitchFamily="-4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rculanum" pitchFamily="-4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rculanum" pitchFamily="-4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rculanum" pitchFamily="-4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rculanum" pitchFamily="-4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rculanum" pitchFamily="-4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rculanum" pitchFamily="-4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101"/>
    <a:srgbClr val="060180"/>
    <a:srgbClr val="1D782A"/>
    <a:srgbClr val="FDF8A3"/>
    <a:srgbClr val="FDEC6C"/>
    <a:srgbClr val="ECD055"/>
    <a:srgbClr val="800000"/>
    <a:srgbClr val="6380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441" autoAdjust="0"/>
    <p:restoredTop sz="94624" autoAdjust="0"/>
  </p:normalViewPr>
  <p:slideViewPr>
    <p:cSldViewPr>
      <p:cViewPr>
        <p:scale>
          <a:sx n="70" d="100"/>
          <a:sy n="70" d="100"/>
        </p:scale>
        <p:origin x="-2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063EB3A-DC05-4B3A-BEFB-2F4F1C248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3EB3A-DC05-4B3A-BEFB-2F4F1C2486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3EB3A-DC05-4B3A-BEFB-2F4F1C24861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2DB5D-D7E6-4E27-BFB6-3EC4BE662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2CF10-4746-4B8A-ACFD-628752BCA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81929-9596-4EA3-841C-2E2422E14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58148-C5C2-4B5D-B923-4EAA7765F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970B5-AA17-449B-9447-30C84C30B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95046-5F72-4117-BB3C-7F98BD9E0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4AA59-ECE9-4C79-ADEE-C497FB99A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2F7E8-1999-4B42-B701-0D45378F4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4EA4F-A9DC-4124-8824-79D654810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775A-3BB4-4D01-ADD5-3DF46391F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1160-0CD7-4B99-86DC-854DCF50C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5E21F88C-6F4B-4E18-B8A9-5770EF880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2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arnaval.com/east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Christian Festivals: Easter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CA" dirty="0" smtClean="0"/>
              <a:t>Holiest week of Christian calendar. </a:t>
            </a:r>
          </a:p>
          <a:p>
            <a:pPr>
              <a:buFont typeface="Wingdings" pitchFamily="2" charset="2"/>
              <a:buChar char="§"/>
            </a:pPr>
            <a:endParaRPr lang="en-CA" dirty="0" smtClean="0"/>
          </a:p>
          <a:p>
            <a:pPr>
              <a:buFont typeface="Wingdings" pitchFamily="2" charset="2"/>
              <a:buChar char="§"/>
            </a:pPr>
            <a:r>
              <a:rPr lang="en-CA" sz="2400" dirty="0" smtClean="0"/>
              <a:t>Warning: Dates may vary.</a:t>
            </a:r>
          </a:p>
        </p:txBody>
      </p:sp>
      <p:pic>
        <p:nvPicPr>
          <p:cNvPr id="4" name="Picture 3" descr="Easter Egg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1752600"/>
            <a:ext cx="4953000" cy="40464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Gospels: Matthew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98637"/>
            <a:ext cx="7848600" cy="4144963"/>
          </a:xfrm>
        </p:spPr>
        <p:txBody>
          <a:bodyPr/>
          <a:lstStyle/>
          <a:p>
            <a:r>
              <a:rPr lang="en-CA" dirty="0" smtClean="0"/>
              <a:t>Written ~80 CE?</a:t>
            </a:r>
          </a:p>
          <a:p>
            <a:r>
              <a:rPr lang="en-CA" dirty="0" smtClean="0"/>
              <a:t>Apostle, Jewish tax collector</a:t>
            </a:r>
          </a:p>
          <a:p>
            <a:r>
              <a:rPr lang="en-CA" dirty="0" smtClean="0"/>
              <a:t>Connects Jesus to Old testament prophecy</a:t>
            </a:r>
          </a:p>
          <a:p>
            <a:r>
              <a:rPr lang="en-CA" dirty="0" smtClean="0"/>
              <a:t>Has the Nativity story</a:t>
            </a:r>
          </a:p>
          <a:p>
            <a:r>
              <a:rPr lang="en-CA" dirty="0" smtClean="0"/>
              <a:t>Has the Sermon on the mount.</a:t>
            </a:r>
          </a:p>
          <a:p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Gospels: Luke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98637"/>
            <a:ext cx="7848600" cy="4144963"/>
          </a:xfrm>
        </p:spPr>
        <p:txBody>
          <a:bodyPr/>
          <a:lstStyle/>
          <a:p>
            <a:r>
              <a:rPr lang="en-CA" dirty="0" smtClean="0"/>
              <a:t>Written ~85 CE?</a:t>
            </a:r>
          </a:p>
          <a:p>
            <a:r>
              <a:rPr lang="en-CA" dirty="0" smtClean="0"/>
              <a:t>A Greek Christian connected to Paul</a:t>
            </a:r>
          </a:p>
          <a:p>
            <a:r>
              <a:rPr lang="en-CA" dirty="0" smtClean="0"/>
              <a:t>Well educated, a Physician</a:t>
            </a:r>
          </a:p>
          <a:p>
            <a:r>
              <a:rPr lang="en-CA" dirty="0" smtClean="0"/>
              <a:t>Has the Nativity story</a:t>
            </a:r>
          </a:p>
          <a:p>
            <a:r>
              <a:rPr lang="en-CA" dirty="0" smtClean="0"/>
              <a:t>Many stories of healing the sick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Gospels: John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98637"/>
            <a:ext cx="7848600" cy="4144963"/>
          </a:xfrm>
        </p:spPr>
        <p:txBody>
          <a:bodyPr/>
          <a:lstStyle/>
          <a:p>
            <a:r>
              <a:rPr lang="en-CA" dirty="0" smtClean="0"/>
              <a:t>Written ~100 CE?</a:t>
            </a:r>
          </a:p>
          <a:p>
            <a:r>
              <a:rPr lang="en-CA" dirty="0" smtClean="0"/>
              <a:t>A follower of the apostle John?</a:t>
            </a:r>
          </a:p>
          <a:p>
            <a:r>
              <a:rPr lang="en-CA" dirty="0" smtClean="0"/>
              <a:t>The “Gnostic” gospel</a:t>
            </a:r>
          </a:p>
          <a:p>
            <a:r>
              <a:rPr lang="en-CA" dirty="0" smtClean="0"/>
              <a:t>More philosophical than the others</a:t>
            </a:r>
          </a:p>
          <a:p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Acts of the Apostles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98637"/>
            <a:ext cx="7848600" cy="4144963"/>
          </a:xfrm>
        </p:spPr>
        <p:txBody>
          <a:bodyPr/>
          <a:lstStyle/>
          <a:p>
            <a:r>
              <a:rPr lang="en-CA" dirty="0" smtClean="0"/>
              <a:t>Also written by Luke ~70CE</a:t>
            </a:r>
          </a:p>
          <a:p>
            <a:r>
              <a:rPr lang="en-CA" dirty="0" smtClean="0"/>
              <a:t>Chronicles the missionary work of Peter and Paul in the early years of the church.</a:t>
            </a:r>
          </a:p>
          <a:p>
            <a:r>
              <a:rPr lang="en-CA" dirty="0" smtClean="0"/>
              <a:t>Emphasizes the Holy Spirit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Epistles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90600" y="1676400"/>
            <a:ext cx="6934200" cy="4144963"/>
          </a:xfrm>
        </p:spPr>
        <p:txBody>
          <a:bodyPr/>
          <a:lstStyle/>
          <a:p>
            <a:r>
              <a:rPr lang="en-CA" dirty="0" smtClean="0"/>
              <a:t>Earliest works of the New Testament</a:t>
            </a:r>
          </a:p>
          <a:p>
            <a:r>
              <a:rPr lang="en-CA" dirty="0" smtClean="0"/>
              <a:t>Mostly written by Paul ~ 50s and 60s CE</a:t>
            </a:r>
          </a:p>
          <a:p>
            <a:r>
              <a:rPr lang="en-CA" dirty="0" smtClean="0"/>
              <a:t>Sent to Christian communities all over the Mediterranean.</a:t>
            </a:r>
          </a:p>
          <a:p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CA" dirty="0" smtClean="0"/>
              <a:t>Paul’s Journeys</a:t>
            </a:r>
            <a:endParaRPr lang="en-CA" dirty="0"/>
          </a:p>
        </p:txBody>
      </p:sp>
      <p:pic>
        <p:nvPicPr>
          <p:cNvPr id="4" name="Content Placeholder 3" descr="Paul's Journey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8576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of Revelations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90600" y="1295400"/>
            <a:ext cx="3124200" cy="5257800"/>
          </a:xfrm>
        </p:spPr>
        <p:txBody>
          <a:bodyPr/>
          <a:lstStyle/>
          <a:p>
            <a:r>
              <a:rPr lang="en-CA" sz="2800" dirty="0" smtClean="0"/>
              <a:t>“John” (not the apostle) ~95CE</a:t>
            </a:r>
          </a:p>
          <a:p>
            <a:r>
              <a:rPr lang="en-CA" sz="2800" dirty="0" smtClean="0"/>
              <a:t>Written on the Isle of Patmos to “The Seven Churches of Asia.”</a:t>
            </a:r>
          </a:p>
          <a:p>
            <a:r>
              <a:rPr lang="en-CA" sz="2800" dirty="0" smtClean="0"/>
              <a:t>Apocalyptic text predicting the imminent end of the world</a:t>
            </a:r>
          </a:p>
          <a:p>
            <a:endParaRPr lang="en-CA" dirty="0" smtClean="0"/>
          </a:p>
          <a:p>
            <a:endParaRPr lang="en-CA" dirty="0" smtClean="0"/>
          </a:p>
        </p:txBody>
      </p:sp>
      <p:pic>
        <p:nvPicPr>
          <p:cNvPr id="4" name="Picture 3" descr="The Seven Churches of As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3583" y="1143000"/>
            <a:ext cx="3768656" cy="5715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The Four Horsemen of the Apocalypse</a:t>
            </a:r>
            <a:endParaRPr lang="en-CA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90600" y="1295400"/>
            <a:ext cx="3124200" cy="5257800"/>
          </a:xfrm>
        </p:spPr>
        <p:txBody>
          <a:bodyPr/>
          <a:lstStyle/>
          <a:p>
            <a:endParaRPr lang="en-CA" dirty="0" smtClean="0"/>
          </a:p>
          <a:p>
            <a:endParaRPr lang="en-CA" dirty="0" smtClean="0"/>
          </a:p>
        </p:txBody>
      </p:sp>
      <p:pic>
        <p:nvPicPr>
          <p:cNvPr id="5" name="Picture 4" descr="Four-Horsemen-Mikh-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19993"/>
            <a:ext cx="9144000" cy="483800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Palm Sunday</a:t>
            </a:r>
            <a:endParaRPr lang="en-CA" dirty="0"/>
          </a:p>
        </p:txBody>
      </p:sp>
      <p:pic>
        <p:nvPicPr>
          <p:cNvPr id="4" name="Content Placeholder 3" descr="Palm Sunda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86200" y="1447800"/>
            <a:ext cx="3740465" cy="4525963"/>
          </a:xfrm>
        </p:spPr>
      </p:pic>
      <p:sp>
        <p:nvSpPr>
          <p:cNvPr id="5" name="Rectangle 4"/>
          <p:cNvSpPr/>
          <p:nvPr/>
        </p:nvSpPr>
        <p:spPr>
          <a:xfrm>
            <a:off x="838200" y="1447800"/>
            <a:ext cx="3124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 sz="2800" dirty="0" smtClean="0"/>
              <a:t>Sunday before Easter Sunday. When Jesus entered Jerusalem on a donkey. His followers spread palm branches in his path.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Good Friday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914400" y="1041023"/>
            <a:ext cx="23622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dirty="0" smtClean="0"/>
              <a:t>Crucifixion “affixed to the cross”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Between two criminals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INRI posted on his cross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Soldiers cast lots for his clothes.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(Hans </a:t>
            </a:r>
            <a:r>
              <a:rPr lang="en-CA" dirty="0" err="1" smtClean="0"/>
              <a:t>Melming</a:t>
            </a:r>
            <a:r>
              <a:rPr lang="en-CA" dirty="0" smtClean="0"/>
              <a:t>, 1500s)</a:t>
            </a:r>
          </a:p>
          <a:p>
            <a:endParaRPr lang="en-CA" sz="2800" dirty="0" smtClean="0"/>
          </a:p>
          <a:p>
            <a:endParaRPr lang="en-CA" sz="2800" dirty="0" smtClean="0"/>
          </a:p>
        </p:txBody>
      </p:sp>
      <p:pic>
        <p:nvPicPr>
          <p:cNvPr id="9" name="Content Placeholder 8" descr="Crucifix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1371600"/>
            <a:ext cx="5014561" cy="452596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Easter Sunday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838200" y="1447800"/>
            <a:ext cx="3429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 sz="2800" dirty="0" smtClean="0"/>
              <a:t>The first Sunday after the first full moon after the spring equinox. </a:t>
            </a:r>
            <a:r>
              <a:rPr lang="en-CA" sz="2800" dirty="0" smtClean="0">
                <a:hlinkClick r:id="rId2"/>
              </a:rPr>
              <a:t>Why? </a:t>
            </a:r>
            <a:endParaRPr lang="en-CA" sz="2800" dirty="0" smtClean="0"/>
          </a:p>
          <a:p>
            <a:pPr>
              <a:buFont typeface="Wingdings" pitchFamily="2" charset="2"/>
              <a:buChar char="§"/>
            </a:pPr>
            <a:r>
              <a:rPr lang="en-CA" sz="2800" dirty="0" smtClean="0"/>
              <a:t>Christ’s resurrection. </a:t>
            </a:r>
          </a:p>
          <a:p>
            <a:pPr>
              <a:buFont typeface="Wingdings" pitchFamily="2" charset="2"/>
              <a:buChar char="§"/>
            </a:pPr>
            <a:endParaRPr lang="en-CA" sz="2800" dirty="0" smtClean="0"/>
          </a:p>
          <a:p>
            <a:r>
              <a:rPr lang="en-CA" sz="2000" dirty="0" smtClean="0"/>
              <a:t>(Question: Who discovered the tomb was empty?)</a:t>
            </a:r>
          </a:p>
          <a:p>
            <a:endParaRPr lang="en-CA" sz="2800" dirty="0" smtClean="0"/>
          </a:p>
        </p:txBody>
      </p:sp>
      <p:pic>
        <p:nvPicPr>
          <p:cNvPr id="7" name="Content Placeholder 6" descr="EmptyTom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24400" y="1371600"/>
            <a:ext cx="3401966" cy="452596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Ascension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838200" y="1447800"/>
            <a:ext cx="3429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 sz="2800" dirty="0" smtClean="0"/>
              <a:t>Jesus ascends into heaven 40 days after Resurrection on a mountaintop</a:t>
            </a:r>
          </a:p>
          <a:p>
            <a:pPr>
              <a:buFont typeface="Wingdings" pitchFamily="2" charset="2"/>
              <a:buChar char="§"/>
            </a:pPr>
            <a:endParaRPr lang="en-CA" sz="2800" dirty="0" smtClean="0"/>
          </a:p>
          <a:p>
            <a:r>
              <a:rPr lang="en-CA" sz="2000" dirty="0" smtClean="0"/>
              <a:t>(Question: Who else was there?)</a:t>
            </a:r>
          </a:p>
          <a:p>
            <a:endParaRPr lang="en-CA" sz="2800" dirty="0" smtClean="0"/>
          </a:p>
        </p:txBody>
      </p:sp>
      <p:pic>
        <p:nvPicPr>
          <p:cNvPr id="8" name="Content Placeholder 7" descr="Ascens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447800"/>
            <a:ext cx="3660610" cy="48768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Pentecost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838200" y="1447800"/>
            <a:ext cx="342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dirty="0" smtClean="0"/>
              <a:t>10 days after Ascension</a:t>
            </a:r>
          </a:p>
          <a:p>
            <a:endParaRPr lang="en-CA" sz="2800" dirty="0" smtClean="0"/>
          </a:p>
          <a:p>
            <a:r>
              <a:rPr lang="en-CA" sz="2800" dirty="0" smtClean="0"/>
              <a:t>The start of the Christian church.</a:t>
            </a:r>
          </a:p>
        </p:txBody>
      </p:sp>
      <p:pic>
        <p:nvPicPr>
          <p:cNvPr id="7" name="Content Placeholder 6" descr="penteco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19600" y="1143000"/>
            <a:ext cx="3829050" cy="535115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Sacred Writings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98637"/>
            <a:ext cx="7848600" cy="4144963"/>
          </a:xfrm>
        </p:spPr>
        <p:txBody>
          <a:bodyPr/>
          <a:lstStyle/>
          <a:p>
            <a:r>
              <a:rPr lang="en-CA" dirty="0" smtClean="0"/>
              <a:t>The New Testament</a:t>
            </a:r>
          </a:p>
          <a:p>
            <a:r>
              <a:rPr lang="en-CA" dirty="0" smtClean="0"/>
              <a:t>1. The 4 Gospels</a:t>
            </a:r>
          </a:p>
          <a:p>
            <a:r>
              <a:rPr lang="en-CA" dirty="0" smtClean="0"/>
              <a:t>2. Acts of the Apostles</a:t>
            </a:r>
          </a:p>
          <a:p>
            <a:r>
              <a:rPr lang="en-CA" dirty="0" smtClean="0"/>
              <a:t>3. Letters to Churches (Epistles)</a:t>
            </a:r>
          </a:p>
          <a:p>
            <a:r>
              <a:rPr lang="en-CA" dirty="0" smtClean="0"/>
              <a:t>4. Revelations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CA" dirty="0" smtClean="0"/>
              <a:t>Angel, Lion, Ox, Eagle</a:t>
            </a:r>
            <a:endParaRPr lang="en-CA" dirty="0"/>
          </a:p>
        </p:txBody>
      </p:sp>
      <p:pic>
        <p:nvPicPr>
          <p:cNvPr id="4" name="Content Placeholder 3" descr="The Apost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88745"/>
            <a:ext cx="8534400" cy="576925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Gospels: Mark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98637"/>
            <a:ext cx="7848600" cy="4144963"/>
          </a:xfrm>
        </p:spPr>
        <p:txBody>
          <a:bodyPr/>
          <a:lstStyle/>
          <a:p>
            <a:r>
              <a:rPr lang="en-CA" dirty="0" smtClean="0"/>
              <a:t>Written ~70 CE?</a:t>
            </a:r>
          </a:p>
          <a:p>
            <a:r>
              <a:rPr lang="en-CA" dirty="0" smtClean="0"/>
              <a:t>Associated with Paul and Peter.</a:t>
            </a:r>
          </a:p>
          <a:p>
            <a:r>
              <a:rPr lang="en-CA" dirty="0" smtClean="0"/>
              <a:t>The earliest gospel. </a:t>
            </a:r>
          </a:p>
          <a:p>
            <a:r>
              <a:rPr lang="en-CA" dirty="0" smtClean="0"/>
              <a:t>Shortest gospel. </a:t>
            </a:r>
          </a:p>
          <a:p>
            <a:r>
              <a:rPr lang="en-CA" dirty="0" smtClean="0"/>
              <a:t>No Nativity.</a:t>
            </a:r>
          </a:p>
          <a:p>
            <a:r>
              <a:rPr lang="en-CA" dirty="0" smtClean="0"/>
              <a:t>Most of Mark is incorporated in Matthew and Luke.</a:t>
            </a:r>
          </a:p>
          <a:p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3866</TotalTime>
  <Words>389</Words>
  <Application>Microsoft Office PowerPoint</Application>
  <PresentationFormat>On-screen Show (4:3)</PresentationFormat>
  <Paragraphs>72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Christian Festivals: Easter</vt:lpstr>
      <vt:lpstr>Palm Sunday</vt:lpstr>
      <vt:lpstr>Good Friday</vt:lpstr>
      <vt:lpstr>Easter Sunday</vt:lpstr>
      <vt:lpstr>Ascension</vt:lpstr>
      <vt:lpstr>Pentecost</vt:lpstr>
      <vt:lpstr>Sacred Writings</vt:lpstr>
      <vt:lpstr>Angel, Lion, Ox, Eagle</vt:lpstr>
      <vt:lpstr>The Gospels: Mark</vt:lpstr>
      <vt:lpstr>The Gospels: Matthew</vt:lpstr>
      <vt:lpstr>The Gospels: Luke</vt:lpstr>
      <vt:lpstr>The Gospels: John</vt:lpstr>
      <vt:lpstr>Acts of the Apostles</vt:lpstr>
      <vt:lpstr>Epistles</vt:lpstr>
      <vt:lpstr>Paul’s Journeys</vt:lpstr>
      <vt:lpstr>Book of Revelations</vt:lpstr>
      <vt:lpstr>The Four Horsemen of the Apocalypse</vt:lpstr>
    </vt:vector>
  </TitlesOfParts>
  <Company>Serge Lapointe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Aboriginal Spirituality</dc:title>
  <dc:creator>Serge Lapointe</dc:creator>
  <cp:lastModifiedBy>dcoady</cp:lastModifiedBy>
  <cp:revision>176</cp:revision>
  <dcterms:created xsi:type="dcterms:W3CDTF">2008-02-26T21:39:48Z</dcterms:created>
  <dcterms:modified xsi:type="dcterms:W3CDTF">2013-01-30T11:34:02Z</dcterms:modified>
</cp:coreProperties>
</file>