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5" r:id="rId9"/>
    <p:sldId id="264" r:id="rId10"/>
    <p:sldId id="267" r:id="rId11"/>
    <p:sldId id="272" r:id="rId12"/>
    <p:sldId id="271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4D4D4D"/>
    <a:srgbClr val="FF9900"/>
    <a:srgbClr val="800000"/>
    <a:srgbClr val="777777"/>
    <a:srgbClr val="7CC8CE"/>
    <a:srgbClr val="C4D2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93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3" Type="http://schemas.openxmlformats.org/officeDocument/2006/relationships/slide" Target="slides/slide4.xml"/><Relationship Id="rId21" Type="http://schemas.openxmlformats.org/officeDocument/2006/relationships/slide" Target="slides/slide22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6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25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166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9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0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2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4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6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9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0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1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3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4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5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6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7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8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0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1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3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159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60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7" name="Picture 158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176D7F-6076-4920-8964-4949A0C1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F4593-0E75-459A-8511-4B10304AB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F8AC0-4D0D-4038-A4D0-B6D786661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6826B-658D-4CB0-93F4-070750817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28BC1-8CEC-4FE7-9512-827A64C78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5FFAE-E4ED-4154-9CCC-4571AE456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A27E4-6360-4E0C-96B2-903674D35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D300E-505A-41C0-B652-BFF16EB29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A1459-3560-4856-832A-EA7B816A6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B5A8-14A9-4158-893D-232FB949E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5974C-AB99-4D64-AC67-3E8B64AE5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AA207-9FDD-4031-BFD4-ECD630915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5DEA7-2453-45A5-9D4E-AED5CC0C6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14C0-0F79-4CA5-8735-60C34FBE1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480030A-FB18-4CE0-9D77-92A6E07C9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35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5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1036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7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1033" name="Picture 161" descr="earth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hlink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/>
              <a:t>World Religions 3106 Unit I: Judaism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9812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75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Passover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772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God inflicts 10 plagues on the Egyptians.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is the death of every firstborn (son).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Hebrews put lamb’s blood on their lintels (doorposts).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 The angel of death “passes over” their homes.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Jews celebrate Passover every spring around Good Friday. (2012: Sundown Friday, April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– sundown Saturday, April 14th)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Note: Jesus was arrested and crucified during Passover celebrations in Jerusalem.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533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Passover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772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3" descr="Pass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910" y="914400"/>
            <a:ext cx="8828690" cy="56896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The Exodus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7724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Moses led the Hebrews out of Egypt ~1200BC.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They crossed the Red Sea and wandered in the desert for 40 years.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Eventually, they conquered the cities of Canaan and established Israel ~ 1000 B.C.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en-US" dirty="0" smtClean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7724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</p:txBody>
      </p:sp>
      <p:pic>
        <p:nvPicPr>
          <p:cNvPr id="4" name="Picture 3" descr="Exod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305800" cy="622935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The Ten Commandments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86000"/>
            <a:ext cx="8153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Moses received the Ten Commandments from Yahweh on a mountaintop.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(Side note: He actually received the commandments twice. The first time Moses came down the Israelites were worshipping a golden calf, so he smashed them. Later, he went back.)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The Ten Commandments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86000"/>
            <a:ext cx="2057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3" descr="Ten Command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990600"/>
            <a:ext cx="7934774" cy="58674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The Kingdom of David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86000"/>
            <a:ext cx="8153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Israelites eventually conquered all of Canaan. David reigned c. 1000 B.C.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 defeated the Philistines through single combat with their champion Goliath. (Similar to Trojan war)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1219200"/>
            <a:ext cx="1430337" cy="3200400"/>
          </a:xfrm>
        </p:spPr>
        <p:txBody>
          <a:bodyPr/>
          <a:lstStyle/>
          <a:p>
            <a:pPr eaLnBrk="1" hangingPunct="1"/>
            <a:r>
              <a:rPr lang="en-US" sz="2400" i="0" dirty="0" smtClean="0"/>
              <a:t>Saul, David and Solomon. </a:t>
            </a:r>
            <a:br>
              <a:rPr lang="en-US" sz="2400" i="0" dirty="0" smtClean="0"/>
            </a:br>
            <a:r>
              <a:rPr lang="en-US" sz="2400" i="0" dirty="0" smtClean="0"/>
              <a:t/>
            </a:r>
            <a:br>
              <a:rPr lang="en-US" sz="2400" i="0" dirty="0" smtClean="0"/>
            </a:br>
            <a:r>
              <a:rPr lang="en-US" sz="2400" i="0" dirty="0" smtClean="0"/>
              <a:t>United Israel</a:t>
            </a:r>
            <a:br>
              <a:rPr lang="en-US" sz="2400" i="0" dirty="0" smtClean="0"/>
            </a:br>
            <a:r>
              <a:rPr lang="en-US" sz="2400" i="0" dirty="0" smtClean="0"/>
              <a:t>1050-950 B.C.</a:t>
            </a:r>
          </a:p>
        </p:txBody>
      </p:sp>
      <p:pic>
        <p:nvPicPr>
          <p:cNvPr id="5" name="Picture 4" descr="Kingdom of Dav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52400"/>
            <a:ext cx="6863008" cy="67056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The Kingdom Divided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86000"/>
            <a:ext cx="8153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After Solomon, the nation divided. The 10 northern tribes become Israel. The 2 southern tribes become Judah.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It remains like this for 200 years, until Israel is destroyed by Assyria in the 700s B.C.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3944937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Israel and Judah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0"/>
            <a:ext cx="35052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	Note: The ten northern tribes are the “lost tribes” of Israel, scattered when the Assyrians conquered them (721 B.C.).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	Judah survives.</a:t>
            </a:r>
          </a:p>
        </p:txBody>
      </p:sp>
      <p:pic>
        <p:nvPicPr>
          <p:cNvPr id="4" name="Picture 3" descr="Tribes of Isra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6300" y="0"/>
            <a:ext cx="4457700" cy="6790563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Founder: Abraham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All Jews trace their genetic and religious ancestry to Abraham, who lived around 1900 B.C.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 lived in Ur, in present day Iraq.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Abraham made a covenant with God, who promised to make of him “a great nation” if he followed God’s commandments.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 journeyed to Canaan, present day Palestine, the “promised land.”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Abraham was the first person in recorded history to worship Yahweh, the all-powerful God worshipped by Jews, Christians and Muslims – 3 billion people.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Babylonian Exile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28800"/>
            <a:ext cx="8153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586 B.C. Judah is conquered by the Babylonians. Many are taken to Babylon as captives and slaves. They remain there for 50 years.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Jerusalem,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temple (Solomon’s temple), the heart of Judaism, is destroyed. Synagogues are born during this time.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During the exile, the Torah (The 5 “Books of Moses” --Genesis, Exodus, Leviticus and Numbers), is written down in its present form.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Jews wait for a “</a:t>
            </a:r>
            <a:r>
              <a:rPr lang="en-US" sz="2400" b="1" dirty="0" smtClean="0"/>
              <a:t>Messiah”</a:t>
            </a:r>
            <a:r>
              <a:rPr lang="en-US" sz="2400" dirty="0" smtClean="0"/>
              <a:t> to deliver them from captivity.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4413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Second Temple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990600"/>
            <a:ext cx="83058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smtClean="0"/>
              <a:t>Persians </a:t>
            </a:r>
            <a:r>
              <a:rPr lang="en-US" sz="2400" smtClean="0"/>
              <a:t>allowed </a:t>
            </a:r>
            <a:r>
              <a:rPr lang="en-US" sz="2400" dirty="0" smtClean="0"/>
              <a:t>Jews to return to Jerusalem and rebuild the temple. The Ark of the Covenant is kept in the Holy of Holies.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3" descr="Second Te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1336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4413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Ark of the Covenant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2362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Inside: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stone tablets given to Moses, manna from the exodus, and Aaron’s rod.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5" name="Picture 4" descr="ark_of_covan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3285" y="1066800"/>
            <a:ext cx="5847815" cy="48006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Greek conquest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8153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332 B.C. Alexander the Great conquer Judah, bringing “</a:t>
            </a:r>
            <a:r>
              <a:rPr lang="en-US" sz="2400" b="1" dirty="0" err="1" smtClean="0"/>
              <a:t>Hellenization</a:t>
            </a:r>
            <a:r>
              <a:rPr lang="en-US" sz="2400" dirty="0" smtClean="0"/>
              <a:t>” (Greek learning and customs).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Jews settle throughout the Mediterranean beginning the “</a:t>
            </a:r>
            <a:r>
              <a:rPr lang="en-US" sz="2400" b="1" dirty="0" smtClean="0"/>
              <a:t>Diaspora</a:t>
            </a:r>
            <a:r>
              <a:rPr lang="en-US" sz="2400" dirty="0" smtClean="0"/>
              <a:t>.”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err="1" smtClean="0"/>
              <a:t>Maccabbees</a:t>
            </a:r>
            <a:r>
              <a:rPr lang="en-US" sz="2400" dirty="0" smtClean="0"/>
              <a:t> overthrow the Greek rulers in 164 B.C. The story of “</a:t>
            </a:r>
            <a:r>
              <a:rPr lang="en-US" sz="2400" b="1" dirty="0" err="1" smtClean="0"/>
              <a:t>Hannukah</a:t>
            </a:r>
            <a:r>
              <a:rPr lang="en-US" sz="2400" dirty="0" smtClean="0"/>
              <a:t>” celebrates this event.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441325"/>
          </a:xfrm>
        </p:spPr>
        <p:txBody>
          <a:bodyPr/>
          <a:lstStyle/>
          <a:p>
            <a:pPr algn="ctr" eaLnBrk="1" hangingPunct="1"/>
            <a:r>
              <a:rPr lang="en-US" dirty="0" err="1" smtClean="0"/>
              <a:t>Hannukah</a:t>
            </a:r>
            <a:r>
              <a:rPr lang="en-US" dirty="0" smtClean="0"/>
              <a:t>: </a:t>
            </a:r>
            <a:r>
              <a:rPr lang="en-US" sz="3200" dirty="0" smtClean="0"/>
              <a:t>The 9 pointed Menorah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2362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8 candles celebrate the 8 nights after the temple was liberated by the </a:t>
            </a:r>
            <a:r>
              <a:rPr lang="en-US" sz="2400" dirty="0" err="1" smtClean="0"/>
              <a:t>Maccabbees</a:t>
            </a:r>
            <a:r>
              <a:rPr lang="en-US" sz="2400" dirty="0" smtClean="0"/>
              <a:t>. (There was only enough oil for one night!)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Dec. 08—16 2012.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6" name="Picture 5" descr="Menor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066800"/>
            <a:ext cx="5372100" cy="53721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Roman Conquest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8153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64 B.C. Jews lose their independence again.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Jews pray for a “</a:t>
            </a:r>
            <a:r>
              <a:rPr lang="en-US" sz="2400" b="1" dirty="0" smtClean="0"/>
              <a:t>Messiah</a:t>
            </a:r>
            <a:r>
              <a:rPr lang="en-US" sz="2400" dirty="0" smtClean="0"/>
              <a:t>” to free them from Roman rule.  (</a:t>
            </a:r>
            <a:r>
              <a:rPr lang="en-US" sz="2400" dirty="0" err="1" smtClean="0"/>
              <a:t>Yeshua</a:t>
            </a:r>
            <a:r>
              <a:rPr lang="en-US" sz="2400" dirty="0" smtClean="0"/>
              <a:t> of Nazareth is crucified c. 29.A.D.)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66 A.D. full scale rebellion against Rome.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70.A.D., the rebellion is crushed, the temple is destroyed, Jerusalem is sacked, Jews are marched into Rome as slaves.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With no more temple sacrifice, Judaism becomes focused on “</a:t>
            </a:r>
            <a:r>
              <a:rPr lang="en-US" sz="2400" b="1" dirty="0" smtClean="0"/>
              <a:t>Synagogues</a:t>
            </a:r>
            <a:r>
              <a:rPr lang="en-US" sz="2400" dirty="0" smtClean="0"/>
              <a:t>” and “</a:t>
            </a:r>
            <a:r>
              <a:rPr lang="en-US" sz="2400" b="1" dirty="0" smtClean="0"/>
              <a:t>Rabbis</a:t>
            </a:r>
            <a:r>
              <a:rPr lang="en-US" sz="2400" dirty="0" smtClean="0"/>
              <a:t>.”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4413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Arch of Titus</a:t>
            </a:r>
            <a:endParaRPr lang="en-US" sz="3200" dirty="0" smtClean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Roman “</a:t>
            </a:r>
            <a:r>
              <a:rPr lang="en-US" sz="2400" b="1" dirty="0" smtClean="0"/>
              <a:t>Arch of Titus</a:t>
            </a:r>
            <a:r>
              <a:rPr lang="en-US" sz="2400" dirty="0" smtClean="0"/>
              <a:t>” showing the temple treasure and Jewish captives.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5" name="Picture 4" descr="Arch of Ti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429000"/>
            <a:ext cx="5689600" cy="317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516937" cy="8223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Journey of Abraham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3" descr="Abraham's jour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725" y="1905000"/>
            <a:ext cx="6789675" cy="49530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Central Beliefs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Jews believe that they are the “</a:t>
            </a:r>
            <a:r>
              <a:rPr lang="en-US" sz="2400" b="1" dirty="0" smtClean="0"/>
              <a:t>Chosen People</a:t>
            </a:r>
            <a:r>
              <a:rPr lang="en-US" sz="2400" dirty="0" smtClean="0"/>
              <a:t>,” since God chose their ancestor Abraham to form his “</a:t>
            </a:r>
            <a:r>
              <a:rPr lang="en-US" sz="2400" b="1" dirty="0" smtClean="0"/>
              <a:t>Covenant</a:t>
            </a:r>
            <a:r>
              <a:rPr lang="en-US" sz="2400" dirty="0" smtClean="0"/>
              <a:t>” with.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Jews believe that present day Israel is the “</a:t>
            </a:r>
            <a:r>
              <a:rPr lang="en-US" sz="2400" b="1" dirty="0" smtClean="0"/>
              <a:t>Promised Land</a:t>
            </a:r>
            <a:r>
              <a:rPr lang="en-US" sz="2400" dirty="0" smtClean="0"/>
              <a:t>,” since God promised this land to Abraham and his descendents.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Abraham’s son Isaac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Abraham was the first of the “</a:t>
            </a:r>
            <a:r>
              <a:rPr lang="en-US" sz="2400" b="1" dirty="0" smtClean="0"/>
              <a:t>Patriarchs</a:t>
            </a:r>
            <a:r>
              <a:rPr lang="en-US" sz="2400" dirty="0" smtClean="0"/>
              <a:t>.”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All Jews trace their ancestry through Abraham’s son Isaac.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All Arabs trace their ancestry through Abraham’s </a:t>
            </a:r>
            <a:r>
              <a:rPr lang="en-US" sz="2400" i="1" dirty="0" smtClean="0"/>
              <a:t>eldest</a:t>
            </a:r>
            <a:r>
              <a:rPr lang="en-US" sz="2400" dirty="0" smtClean="0"/>
              <a:t> son Ishmael.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bible says God commanded Abraham to sacrifice his son Isaac, but stopped him just as he was about to slaughter him.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4"/>
            <a:ext cx="2878137" cy="28797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Sacrifice of Isaac</a:t>
            </a:r>
            <a:br>
              <a:rPr lang="en-US" dirty="0" smtClean="0"/>
            </a:br>
            <a:r>
              <a:rPr lang="en-US" sz="3200" dirty="0" smtClean="0"/>
              <a:t>Titian 1542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3" descr="Abraham and Isa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2533" y="0"/>
            <a:ext cx="6031467" cy="68580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Isaac’s son Jacob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7724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Isaac had two sons, Jacob and Esau, the eldest.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Jacob was renamed </a:t>
            </a:r>
            <a:r>
              <a:rPr lang="en-US" sz="2400" b="1" dirty="0" smtClean="0"/>
              <a:t>Israel</a:t>
            </a:r>
            <a:r>
              <a:rPr lang="en-US" sz="2400" dirty="0" smtClean="0"/>
              <a:t> after wrestling with an angel.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4"/>
            <a:ext cx="3335337" cy="2193926"/>
          </a:xfrm>
        </p:spPr>
        <p:txBody>
          <a:bodyPr/>
          <a:lstStyle/>
          <a:p>
            <a:pPr algn="ctr" eaLnBrk="1" hangingPunct="1"/>
            <a:r>
              <a:rPr lang="en-US" dirty="0" err="1" smtClean="0"/>
              <a:t>Israel,“One</a:t>
            </a:r>
            <a:r>
              <a:rPr lang="en-US" dirty="0" smtClean="0"/>
              <a:t> who wrestles with God.”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7724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3" descr="Jacob and the Ang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638" y="838200"/>
            <a:ext cx="5161838" cy="60198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The Twelve Tribes of Israel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7724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Jacob had 12 sons, who gave rise to the 12 tribes of Israel.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There was a drought in Canaan, and the descendents of Abraham moved to Egypt.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Hebrew people lived in Egypt for hundreds of years, until the Exodus ~ 1200 B.C.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They were treated as second class citizens, and they wished to leave.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theme/theme1.xml><?xml version="1.0" encoding="utf-8"?>
<a:theme xmlns:a="http://schemas.openxmlformats.org/drawingml/2006/main" name="Projecthibernia">
  <a:themeElements>
    <a:clrScheme name="Projecthibernia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Projecthibernia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hibernia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hibernia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hibernia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hibernia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hibernia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hibernia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hibernia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hibernia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Projecthibernia</Template>
  <TotalTime>1306</TotalTime>
  <Words>925</Words>
  <Application>Microsoft Office PowerPoint</Application>
  <PresentationFormat>On-screen Show (4:3)</PresentationFormat>
  <Paragraphs>91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Projecthibernia</vt:lpstr>
      <vt:lpstr>World Religions 3106 Unit I: Judaism</vt:lpstr>
      <vt:lpstr>Founder: Abraham</vt:lpstr>
      <vt:lpstr>The Journey of Abraham</vt:lpstr>
      <vt:lpstr>Central Beliefs</vt:lpstr>
      <vt:lpstr>Abraham’s son Isaac</vt:lpstr>
      <vt:lpstr>The Sacrifice of Isaac Titian 1542</vt:lpstr>
      <vt:lpstr>Isaac’s son Jacob</vt:lpstr>
      <vt:lpstr>Israel,“One who wrestles with God.”</vt:lpstr>
      <vt:lpstr>The Twelve Tribes of Israel</vt:lpstr>
      <vt:lpstr>Passover</vt:lpstr>
      <vt:lpstr>Passover</vt:lpstr>
      <vt:lpstr>The Exodus</vt:lpstr>
      <vt:lpstr>Slide 13</vt:lpstr>
      <vt:lpstr>The Ten Commandments</vt:lpstr>
      <vt:lpstr>The Ten Commandments</vt:lpstr>
      <vt:lpstr>The Kingdom of David</vt:lpstr>
      <vt:lpstr>Saul, David and Solomon.   United Israel 1050-950 B.C.</vt:lpstr>
      <vt:lpstr>The Kingdom Divided</vt:lpstr>
      <vt:lpstr>Israel and Judah</vt:lpstr>
      <vt:lpstr>The Babylonian Exile</vt:lpstr>
      <vt:lpstr>The Second Temple</vt:lpstr>
      <vt:lpstr>The Ark of the Covenant</vt:lpstr>
      <vt:lpstr>Greek conquest</vt:lpstr>
      <vt:lpstr>Hannukah: The 9 pointed Menorah</vt:lpstr>
      <vt:lpstr>Roman Conquest</vt:lpstr>
      <vt:lpstr>The Arch of Titus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Hibernia</dc:title>
  <dc:creator>DGREGORY</dc:creator>
  <cp:lastModifiedBy>Valued Acer Customer</cp:lastModifiedBy>
  <cp:revision>46</cp:revision>
  <cp:lastPrinted>1601-01-01T00:00:00Z</cp:lastPrinted>
  <dcterms:created xsi:type="dcterms:W3CDTF">2005-05-02T10:13:47Z</dcterms:created>
  <dcterms:modified xsi:type="dcterms:W3CDTF">2013-02-07T13:30:53Z</dcterms:modified>
</cp:coreProperties>
</file>