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86" r:id="rId2"/>
    <p:sldId id="287" r:id="rId3"/>
    <p:sldId id="288" r:id="rId4"/>
    <p:sldId id="289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300" r:id="rId14"/>
    <p:sldId id="299" r:id="rId15"/>
    <p:sldId id="301" r:id="rId16"/>
    <p:sldId id="303" r:id="rId17"/>
    <p:sldId id="302" r:id="rId18"/>
    <p:sldId id="30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00"/>
    <a:srgbClr val="4D4D4D"/>
    <a:srgbClr val="FF9900"/>
    <a:srgbClr val="800000"/>
    <a:srgbClr val="777777"/>
    <a:srgbClr val="7CC8CE"/>
    <a:srgbClr val="C4D2D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94" autoAdjust="0"/>
    <p:restoredTop sz="94693" autoAdjust="0"/>
  </p:normalViewPr>
  <p:slideViewPr>
    <p:cSldViewPr>
      <p:cViewPr varScale="1">
        <p:scale>
          <a:sx n="70" d="100"/>
          <a:sy n="70" d="100"/>
        </p:scale>
        <p:origin x="-3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6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18" Type="http://schemas.openxmlformats.org/officeDocument/2006/relationships/slide" Target="slides/slide1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17" Type="http://schemas.openxmlformats.org/officeDocument/2006/relationships/slide" Target="slides/slide17.xml"/><Relationship Id="rId2" Type="http://schemas.openxmlformats.org/officeDocument/2006/relationships/slide" Target="slides/slide2.xml"/><Relationship Id="rId16" Type="http://schemas.openxmlformats.org/officeDocument/2006/relationships/slide" Target="slides/slide16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8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5" name="Rectangle 16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166"/>
            <p:cNvGrpSpPr>
              <a:grpSpLocks/>
            </p:cNvGrpSpPr>
            <p:nvPr userDrawn="1"/>
          </p:nvGrpSpPr>
          <p:grpSpPr bwMode="auto">
            <a:xfrm>
              <a:off x="-1261" y="-157"/>
              <a:ext cx="7021" cy="1190"/>
              <a:chOff x="-1261" y="-154"/>
              <a:chExt cx="7021" cy="1190"/>
            </a:xfrm>
          </p:grpSpPr>
          <p:sp>
            <p:nvSpPr>
              <p:cNvPr id="8" name="Freeform 7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/>
                <a:ahLst/>
                <a:cxnLst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32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9" name="Group 165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10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/>
                  <a:ahLst/>
                  <a:cxnLst>
                    <a:cxn ang="0">
                      <a:pos x="5" y="11"/>
                    </a:cxn>
                    <a:cxn ang="0">
                      <a:pos x="15" y="5"/>
                    </a:cxn>
                    <a:cxn ang="0">
                      <a:pos x="13" y="17"/>
                    </a:cxn>
                    <a:cxn ang="0">
                      <a:pos x="5" y="11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9" name="Freeform 11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/>
                  <a:ahLst/>
                  <a:cxnLst>
                    <a:cxn ang="0">
                      <a:pos x="3" y="13"/>
                    </a:cxn>
                    <a:cxn ang="0">
                      <a:pos x="11" y="3"/>
                    </a:cxn>
                    <a:cxn ang="0">
                      <a:pos x="7" y="19"/>
                    </a:cxn>
                    <a:cxn ang="0">
                      <a:pos x="3" y="13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0" name="Freeform 12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/>
                  <a:ahLst/>
                  <a:cxnLst>
                    <a:cxn ang="0">
                      <a:pos x="16" y="33"/>
                    </a:cxn>
                    <a:cxn ang="0">
                      <a:pos x="8" y="21"/>
                    </a:cxn>
                    <a:cxn ang="0">
                      <a:pos x="0" y="9"/>
                    </a:cxn>
                    <a:cxn ang="0">
                      <a:pos x="16" y="3"/>
                    </a:cxn>
                    <a:cxn ang="0">
                      <a:pos x="30" y="23"/>
                    </a:cxn>
                    <a:cxn ang="0">
                      <a:pos x="28" y="31"/>
                    </a:cxn>
                    <a:cxn ang="0">
                      <a:pos x="16" y="3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" name="Freeform 13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/>
                  <a:ahLst/>
                  <a:cxnLst>
                    <a:cxn ang="0">
                      <a:pos x="15" y="16"/>
                    </a:cxn>
                    <a:cxn ang="0">
                      <a:pos x="3" y="8"/>
                    </a:cxn>
                    <a:cxn ang="0">
                      <a:pos x="15" y="0"/>
                    </a:cxn>
                    <a:cxn ang="0">
                      <a:pos x="15" y="16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2" name="Freeform 14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/>
                  <a:ahLst/>
                  <a:cxnLst>
                    <a:cxn ang="0">
                      <a:pos x="14" y="24"/>
                    </a:cxn>
                    <a:cxn ang="0">
                      <a:pos x="30" y="4"/>
                    </a:cxn>
                    <a:cxn ang="0">
                      <a:pos x="42" y="0"/>
                    </a:cxn>
                    <a:cxn ang="0">
                      <a:pos x="58" y="12"/>
                    </a:cxn>
                    <a:cxn ang="0">
                      <a:pos x="32" y="26"/>
                    </a:cxn>
                    <a:cxn ang="0">
                      <a:pos x="12" y="46"/>
                    </a:cxn>
                    <a:cxn ang="0">
                      <a:pos x="8" y="20"/>
                    </a:cxn>
                    <a:cxn ang="0">
                      <a:pos x="12" y="14"/>
                    </a:cxn>
                    <a:cxn ang="0">
                      <a:pos x="14" y="24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3" name="Freeform 15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/>
                  <a:ahLst/>
                  <a:cxnLst>
                    <a:cxn ang="0">
                      <a:pos x="0" y="31"/>
                    </a:cxn>
                    <a:cxn ang="0">
                      <a:pos x="18" y="25"/>
                    </a:cxn>
                    <a:cxn ang="0">
                      <a:pos x="52" y="1"/>
                    </a:cxn>
                    <a:cxn ang="0">
                      <a:pos x="64" y="3"/>
                    </a:cxn>
                    <a:cxn ang="0">
                      <a:pos x="50" y="19"/>
                    </a:cxn>
                    <a:cxn ang="0">
                      <a:pos x="28" y="33"/>
                    </a:cxn>
                    <a:cxn ang="0">
                      <a:pos x="22" y="47"/>
                    </a:cxn>
                    <a:cxn ang="0">
                      <a:pos x="16" y="45"/>
                    </a:cxn>
                    <a:cxn ang="0">
                      <a:pos x="12" y="39"/>
                    </a:cxn>
                    <a:cxn ang="0">
                      <a:pos x="0" y="35"/>
                    </a:cxn>
                    <a:cxn ang="0">
                      <a:pos x="0" y="3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4" name="Freeform 16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36" y="18"/>
                    </a:cxn>
                    <a:cxn ang="0">
                      <a:pos x="46" y="30"/>
                    </a:cxn>
                    <a:cxn ang="0">
                      <a:pos x="76" y="52"/>
                    </a:cxn>
                    <a:cxn ang="0">
                      <a:pos x="92" y="66"/>
                    </a:cxn>
                    <a:cxn ang="0">
                      <a:pos x="122" y="98"/>
                    </a:cxn>
                    <a:cxn ang="0">
                      <a:pos x="136" y="128"/>
                    </a:cxn>
                    <a:cxn ang="0">
                      <a:pos x="148" y="132"/>
                    </a:cxn>
                    <a:cxn ang="0">
                      <a:pos x="154" y="150"/>
                    </a:cxn>
                    <a:cxn ang="0">
                      <a:pos x="176" y="152"/>
                    </a:cxn>
                    <a:cxn ang="0">
                      <a:pos x="170" y="196"/>
                    </a:cxn>
                    <a:cxn ang="0">
                      <a:pos x="180" y="224"/>
                    </a:cxn>
                    <a:cxn ang="0">
                      <a:pos x="198" y="232"/>
                    </a:cxn>
                    <a:cxn ang="0">
                      <a:pos x="216" y="234"/>
                    </a:cxn>
                    <a:cxn ang="0">
                      <a:pos x="236" y="242"/>
                    </a:cxn>
                    <a:cxn ang="0">
                      <a:pos x="254" y="236"/>
                    </a:cxn>
                    <a:cxn ang="0">
                      <a:pos x="272" y="248"/>
                    </a:cxn>
                    <a:cxn ang="0">
                      <a:pos x="296" y="256"/>
                    </a:cxn>
                    <a:cxn ang="0">
                      <a:pos x="314" y="264"/>
                    </a:cxn>
                    <a:cxn ang="0">
                      <a:pos x="352" y="266"/>
                    </a:cxn>
                    <a:cxn ang="0">
                      <a:pos x="342" y="274"/>
                    </a:cxn>
                    <a:cxn ang="0">
                      <a:pos x="322" y="272"/>
                    </a:cxn>
                    <a:cxn ang="0">
                      <a:pos x="300" y="270"/>
                    </a:cxn>
                    <a:cxn ang="0">
                      <a:pos x="288" y="266"/>
                    </a:cxn>
                    <a:cxn ang="0">
                      <a:pos x="252" y="264"/>
                    </a:cxn>
                    <a:cxn ang="0">
                      <a:pos x="234" y="260"/>
                    </a:cxn>
                    <a:cxn ang="0">
                      <a:pos x="172" y="242"/>
                    </a:cxn>
                    <a:cxn ang="0">
                      <a:pos x="160" y="216"/>
                    </a:cxn>
                    <a:cxn ang="0">
                      <a:pos x="126" y="200"/>
                    </a:cxn>
                    <a:cxn ang="0">
                      <a:pos x="108" y="186"/>
                    </a:cxn>
                    <a:cxn ang="0">
                      <a:pos x="94" y="158"/>
                    </a:cxn>
                    <a:cxn ang="0">
                      <a:pos x="68" y="108"/>
                    </a:cxn>
                    <a:cxn ang="0">
                      <a:pos x="64" y="102"/>
                    </a:cxn>
                    <a:cxn ang="0">
                      <a:pos x="58" y="100"/>
                    </a:cxn>
                    <a:cxn ang="0">
                      <a:pos x="54" y="88"/>
                    </a:cxn>
                    <a:cxn ang="0">
                      <a:pos x="38" y="58"/>
                    </a:cxn>
                    <a:cxn ang="0">
                      <a:pos x="20" y="40"/>
                    </a:cxn>
                    <a:cxn ang="0">
                      <a:pos x="4" y="22"/>
                    </a:cxn>
                    <a:cxn ang="0">
                      <a:pos x="10" y="2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5" name="Freeform 17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/>
                  <a:ahLst/>
                  <a:cxnLst>
                    <a:cxn ang="0">
                      <a:pos x="54" y="66"/>
                    </a:cxn>
                    <a:cxn ang="0">
                      <a:pos x="66" y="58"/>
                    </a:cxn>
                    <a:cxn ang="0">
                      <a:pos x="68" y="52"/>
                    </a:cxn>
                    <a:cxn ang="0">
                      <a:pos x="80" y="44"/>
                    </a:cxn>
                    <a:cxn ang="0">
                      <a:pos x="106" y="22"/>
                    </a:cxn>
                    <a:cxn ang="0">
                      <a:pos x="112" y="4"/>
                    </a:cxn>
                    <a:cxn ang="0">
                      <a:pos x="124" y="0"/>
                    </a:cxn>
                    <a:cxn ang="0">
                      <a:pos x="150" y="28"/>
                    </a:cxn>
                    <a:cxn ang="0">
                      <a:pos x="146" y="44"/>
                    </a:cxn>
                    <a:cxn ang="0">
                      <a:pos x="126" y="64"/>
                    </a:cxn>
                    <a:cxn ang="0">
                      <a:pos x="132" y="94"/>
                    </a:cxn>
                    <a:cxn ang="0">
                      <a:pos x="142" y="110"/>
                    </a:cxn>
                    <a:cxn ang="0">
                      <a:pos x="146" y="128"/>
                    </a:cxn>
                    <a:cxn ang="0">
                      <a:pos x="128" y="128"/>
                    </a:cxn>
                    <a:cxn ang="0">
                      <a:pos x="116" y="146"/>
                    </a:cxn>
                    <a:cxn ang="0">
                      <a:pos x="104" y="156"/>
                    </a:cxn>
                    <a:cxn ang="0">
                      <a:pos x="100" y="198"/>
                    </a:cxn>
                    <a:cxn ang="0">
                      <a:pos x="88" y="202"/>
                    </a:cxn>
                    <a:cxn ang="0">
                      <a:pos x="82" y="206"/>
                    </a:cxn>
                    <a:cxn ang="0">
                      <a:pos x="76" y="202"/>
                    </a:cxn>
                    <a:cxn ang="0">
                      <a:pos x="72" y="190"/>
                    </a:cxn>
                    <a:cxn ang="0">
                      <a:pos x="60" y="186"/>
                    </a:cxn>
                    <a:cxn ang="0">
                      <a:pos x="42" y="194"/>
                    </a:cxn>
                    <a:cxn ang="0">
                      <a:pos x="28" y="186"/>
                    </a:cxn>
                    <a:cxn ang="0">
                      <a:pos x="10" y="148"/>
                    </a:cxn>
                    <a:cxn ang="0">
                      <a:pos x="4" y="130"/>
                    </a:cxn>
                    <a:cxn ang="0">
                      <a:pos x="0" y="118"/>
                    </a:cxn>
                    <a:cxn ang="0">
                      <a:pos x="20" y="96"/>
                    </a:cxn>
                    <a:cxn ang="0">
                      <a:pos x="32" y="104"/>
                    </a:cxn>
                    <a:cxn ang="0">
                      <a:pos x="34" y="80"/>
                    </a:cxn>
                    <a:cxn ang="0">
                      <a:pos x="52" y="70"/>
                    </a:cxn>
                    <a:cxn ang="0">
                      <a:pos x="54" y="66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" name="Freeform 18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/>
                  <a:ahLst/>
                  <a:cxnLst>
                    <a:cxn ang="0">
                      <a:pos x="4" y="32"/>
                    </a:cxn>
                    <a:cxn ang="0">
                      <a:pos x="18" y="10"/>
                    </a:cxn>
                    <a:cxn ang="0">
                      <a:pos x="46" y="20"/>
                    </a:cxn>
                    <a:cxn ang="0">
                      <a:pos x="72" y="14"/>
                    </a:cxn>
                    <a:cxn ang="0">
                      <a:pos x="90" y="0"/>
                    </a:cxn>
                    <a:cxn ang="0">
                      <a:pos x="76" y="26"/>
                    </a:cxn>
                    <a:cxn ang="0">
                      <a:pos x="60" y="38"/>
                    </a:cxn>
                    <a:cxn ang="0">
                      <a:pos x="42" y="32"/>
                    </a:cxn>
                    <a:cxn ang="0">
                      <a:pos x="14" y="30"/>
                    </a:cxn>
                    <a:cxn ang="0">
                      <a:pos x="4" y="32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7" name="Freeform 19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/>
                  <a:ahLst/>
                  <a:cxnLst>
                    <a:cxn ang="0">
                      <a:pos x="8" y="18"/>
                    </a:cxn>
                    <a:cxn ang="0">
                      <a:pos x="18" y="0"/>
                    </a:cxn>
                    <a:cxn ang="0">
                      <a:pos x="34" y="18"/>
                    </a:cxn>
                    <a:cxn ang="0">
                      <a:pos x="62" y="4"/>
                    </a:cxn>
                    <a:cxn ang="0">
                      <a:pos x="46" y="34"/>
                    </a:cxn>
                    <a:cxn ang="0">
                      <a:pos x="54" y="48"/>
                    </a:cxn>
                    <a:cxn ang="0">
                      <a:pos x="58" y="60"/>
                    </a:cxn>
                    <a:cxn ang="0">
                      <a:pos x="46" y="74"/>
                    </a:cxn>
                    <a:cxn ang="0">
                      <a:pos x="34" y="60"/>
                    </a:cxn>
                    <a:cxn ang="0">
                      <a:pos x="22" y="48"/>
                    </a:cxn>
                    <a:cxn ang="0">
                      <a:pos x="28" y="68"/>
                    </a:cxn>
                    <a:cxn ang="0">
                      <a:pos x="30" y="74"/>
                    </a:cxn>
                    <a:cxn ang="0">
                      <a:pos x="20" y="104"/>
                    </a:cxn>
                    <a:cxn ang="0">
                      <a:pos x="12" y="102"/>
                    </a:cxn>
                    <a:cxn ang="0">
                      <a:pos x="8" y="90"/>
                    </a:cxn>
                    <a:cxn ang="0">
                      <a:pos x="0" y="54"/>
                    </a:cxn>
                    <a:cxn ang="0">
                      <a:pos x="2" y="30"/>
                    </a:cxn>
                    <a:cxn ang="0">
                      <a:pos x="8" y="18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" name="Freeform 20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13" y="0"/>
                    </a:cxn>
                    <a:cxn ang="0">
                      <a:pos x="15" y="28"/>
                    </a:cxn>
                    <a:cxn ang="0">
                      <a:pos x="37" y="38"/>
                    </a:cxn>
                    <a:cxn ang="0">
                      <a:pos x="19" y="44"/>
                    </a:cxn>
                    <a:cxn ang="0">
                      <a:pos x="5" y="58"/>
                    </a:cxn>
                    <a:cxn ang="0">
                      <a:pos x="1" y="3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9" name="Freeform 21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29" y="0"/>
                    </a:cxn>
                    <a:cxn ang="0">
                      <a:pos x="49" y="16"/>
                    </a:cxn>
                    <a:cxn ang="0">
                      <a:pos x="35" y="14"/>
                    </a:cxn>
                    <a:cxn ang="0">
                      <a:pos x="3" y="16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" name="Freeform 22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/>
                  <a:ahLst/>
                  <a:cxnLst>
                    <a:cxn ang="0">
                      <a:pos x="21" y="38"/>
                    </a:cxn>
                    <a:cxn ang="0">
                      <a:pos x="15" y="26"/>
                    </a:cxn>
                    <a:cxn ang="0">
                      <a:pos x="3" y="22"/>
                    </a:cxn>
                    <a:cxn ang="0">
                      <a:pos x="13" y="8"/>
                    </a:cxn>
                    <a:cxn ang="0">
                      <a:pos x="25" y="0"/>
                    </a:cxn>
                    <a:cxn ang="0">
                      <a:pos x="49" y="10"/>
                    </a:cxn>
                    <a:cxn ang="0">
                      <a:pos x="53" y="20"/>
                    </a:cxn>
                    <a:cxn ang="0">
                      <a:pos x="61" y="32"/>
                    </a:cxn>
                    <a:cxn ang="0">
                      <a:pos x="41" y="38"/>
                    </a:cxn>
                    <a:cxn ang="0">
                      <a:pos x="23" y="44"/>
                    </a:cxn>
                    <a:cxn ang="0">
                      <a:pos x="21" y="38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" name="Freeform 23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/>
                  <a:ahLst/>
                  <a:cxnLst>
                    <a:cxn ang="0">
                      <a:pos x="46" y="28"/>
                    </a:cxn>
                    <a:cxn ang="0">
                      <a:pos x="36" y="14"/>
                    </a:cxn>
                    <a:cxn ang="0">
                      <a:pos x="26" y="30"/>
                    </a:cxn>
                    <a:cxn ang="0">
                      <a:pos x="0" y="24"/>
                    </a:cxn>
                    <a:cxn ang="0">
                      <a:pos x="10" y="42"/>
                    </a:cxn>
                    <a:cxn ang="0">
                      <a:pos x="16" y="62"/>
                    </a:cxn>
                    <a:cxn ang="0">
                      <a:pos x="24" y="48"/>
                    </a:cxn>
                    <a:cxn ang="0">
                      <a:pos x="30" y="44"/>
                    </a:cxn>
                    <a:cxn ang="0">
                      <a:pos x="48" y="56"/>
                    </a:cxn>
                    <a:cxn ang="0">
                      <a:pos x="70" y="62"/>
                    </a:cxn>
                    <a:cxn ang="0">
                      <a:pos x="88" y="72"/>
                    </a:cxn>
                    <a:cxn ang="0">
                      <a:pos x="106" y="102"/>
                    </a:cxn>
                    <a:cxn ang="0">
                      <a:pos x="104" y="122"/>
                    </a:cxn>
                    <a:cxn ang="0">
                      <a:pos x="98" y="134"/>
                    </a:cxn>
                    <a:cxn ang="0">
                      <a:pos x="122" y="128"/>
                    </a:cxn>
                    <a:cxn ang="0">
                      <a:pos x="140" y="140"/>
                    </a:cxn>
                    <a:cxn ang="0">
                      <a:pos x="168" y="148"/>
                    </a:cxn>
                    <a:cxn ang="0">
                      <a:pos x="174" y="146"/>
                    </a:cxn>
                    <a:cxn ang="0">
                      <a:pos x="168" y="134"/>
                    </a:cxn>
                    <a:cxn ang="0">
                      <a:pos x="178" y="136"/>
                    </a:cxn>
                    <a:cxn ang="0">
                      <a:pos x="186" y="118"/>
                    </a:cxn>
                    <a:cxn ang="0">
                      <a:pos x="202" y="122"/>
                    </a:cxn>
                    <a:cxn ang="0">
                      <a:pos x="214" y="130"/>
                    </a:cxn>
                    <a:cxn ang="0">
                      <a:pos x="244" y="168"/>
                    </a:cxn>
                    <a:cxn ang="0">
                      <a:pos x="262" y="178"/>
                    </a:cxn>
                    <a:cxn ang="0">
                      <a:pos x="284" y="170"/>
                    </a:cxn>
                    <a:cxn ang="0">
                      <a:pos x="268" y="160"/>
                    </a:cxn>
                    <a:cxn ang="0">
                      <a:pos x="256" y="138"/>
                    </a:cxn>
                    <a:cxn ang="0">
                      <a:pos x="250" y="132"/>
                    </a:cxn>
                    <a:cxn ang="0">
                      <a:pos x="248" y="122"/>
                    </a:cxn>
                    <a:cxn ang="0">
                      <a:pos x="236" y="116"/>
                    </a:cxn>
                    <a:cxn ang="0">
                      <a:pos x="240" y="96"/>
                    </a:cxn>
                    <a:cxn ang="0">
                      <a:pos x="220" y="86"/>
                    </a:cxn>
                    <a:cxn ang="0">
                      <a:pos x="210" y="70"/>
                    </a:cxn>
                    <a:cxn ang="0">
                      <a:pos x="190" y="54"/>
                    </a:cxn>
                    <a:cxn ang="0">
                      <a:pos x="168" y="38"/>
                    </a:cxn>
                    <a:cxn ang="0">
                      <a:pos x="156" y="34"/>
                    </a:cxn>
                    <a:cxn ang="0">
                      <a:pos x="120" y="16"/>
                    </a:cxn>
                    <a:cxn ang="0">
                      <a:pos x="102" y="4"/>
                    </a:cxn>
                    <a:cxn ang="0">
                      <a:pos x="96" y="0"/>
                    </a:cxn>
                    <a:cxn ang="0">
                      <a:pos x="70" y="10"/>
                    </a:cxn>
                    <a:cxn ang="0">
                      <a:pos x="56" y="32"/>
                    </a:cxn>
                    <a:cxn ang="0">
                      <a:pos x="46" y="28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2" name="Freeform 24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/>
                  <a:ahLst/>
                  <a:cxnLst>
                    <a:cxn ang="0">
                      <a:pos x="1" y="58"/>
                    </a:cxn>
                    <a:cxn ang="0">
                      <a:pos x="27" y="60"/>
                    </a:cxn>
                    <a:cxn ang="0">
                      <a:pos x="45" y="48"/>
                    </a:cxn>
                    <a:cxn ang="0">
                      <a:pos x="57" y="30"/>
                    </a:cxn>
                    <a:cxn ang="0">
                      <a:pos x="43" y="14"/>
                    </a:cxn>
                    <a:cxn ang="0">
                      <a:pos x="43" y="4"/>
                    </a:cxn>
                    <a:cxn ang="0">
                      <a:pos x="71" y="26"/>
                    </a:cxn>
                    <a:cxn ang="0">
                      <a:pos x="67" y="54"/>
                    </a:cxn>
                    <a:cxn ang="0">
                      <a:pos x="33" y="78"/>
                    </a:cxn>
                    <a:cxn ang="0">
                      <a:pos x="9" y="66"/>
                    </a:cxn>
                    <a:cxn ang="0">
                      <a:pos x="3" y="62"/>
                    </a:cxn>
                    <a:cxn ang="0">
                      <a:pos x="1" y="58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3" name="Freeform 25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/>
                  <a:ahLst/>
                  <a:cxnLst>
                    <a:cxn ang="0">
                      <a:pos x="3" y="4"/>
                    </a:cxn>
                    <a:cxn ang="0">
                      <a:pos x="3" y="14"/>
                    </a:cxn>
                    <a:cxn ang="0">
                      <a:pos x="3" y="4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4" name="Freeform 26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/>
                  <a:ahLst/>
                  <a:cxnLst>
                    <a:cxn ang="0">
                      <a:pos x="8" y="14"/>
                    </a:cxn>
                    <a:cxn ang="0">
                      <a:pos x="14" y="0"/>
                    </a:cxn>
                    <a:cxn ang="0">
                      <a:pos x="14" y="22"/>
                    </a:cxn>
                    <a:cxn ang="0">
                      <a:pos x="8" y="14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5" name="Freeform 27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7" y="2"/>
                    </a:cxn>
                    <a:cxn ang="0">
                      <a:pos x="9" y="12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6" name="Freeform 28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5" y="2"/>
                    </a:cxn>
                    <a:cxn ang="0">
                      <a:pos x="15" y="14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7" name="Freeform 29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/>
                  <a:ahLst/>
                  <a:cxnLst>
                    <a:cxn ang="0">
                      <a:pos x="0" y="50"/>
                    </a:cxn>
                    <a:cxn ang="0">
                      <a:pos x="14" y="24"/>
                    </a:cxn>
                    <a:cxn ang="0">
                      <a:pos x="26" y="20"/>
                    </a:cxn>
                    <a:cxn ang="0">
                      <a:pos x="48" y="18"/>
                    </a:cxn>
                    <a:cxn ang="0">
                      <a:pos x="58" y="0"/>
                    </a:cxn>
                    <a:cxn ang="0">
                      <a:pos x="80" y="40"/>
                    </a:cxn>
                    <a:cxn ang="0">
                      <a:pos x="70" y="56"/>
                    </a:cxn>
                    <a:cxn ang="0">
                      <a:pos x="54" y="62"/>
                    </a:cxn>
                    <a:cxn ang="0">
                      <a:pos x="48" y="80"/>
                    </a:cxn>
                    <a:cxn ang="0">
                      <a:pos x="32" y="68"/>
                    </a:cxn>
                    <a:cxn ang="0">
                      <a:pos x="38" y="52"/>
                    </a:cxn>
                    <a:cxn ang="0">
                      <a:pos x="30" y="28"/>
                    </a:cxn>
                    <a:cxn ang="0">
                      <a:pos x="20" y="48"/>
                    </a:cxn>
                    <a:cxn ang="0">
                      <a:pos x="8" y="56"/>
                    </a:cxn>
                    <a:cxn ang="0">
                      <a:pos x="0" y="50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" name="Freeform 30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/>
                  <a:ahLst/>
                  <a:cxnLst>
                    <a:cxn ang="0">
                      <a:pos x="14" y="96"/>
                    </a:cxn>
                    <a:cxn ang="0">
                      <a:pos x="26" y="128"/>
                    </a:cxn>
                    <a:cxn ang="0">
                      <a:pos x="32" y="108"/>
                    </a:cxn>
                    <a:cxn ang="0">
                      <a:pos x="52" y="100"/>
                    </a:cxn>
                    <a:cxn ang="0">
                      <a:pos x="46" y="124"/>
                    </a:cxn>
                    <a:cxn ang="0">
                      <a:pos x="66" y="126"/>
                    </a:cxn>
                    <a:cxn ang="0">
                      <a:pos x="76" y="142"/>
                    </a:cxn>
                    <a:cxn ang="0">
                      <a:pos x="58" y="148"/>
                    </a:cxn>
                    <a:cxn ang="0">
                      <a:pos x="74" y="174"/>
                    </a:cxn>
                    <a:cxn ang="0">
                      <a:pos x="84" y="154"/>
                    </a:cxn>
                    <a:cxn ang="0">
                      <a:pos x="82" y="112"/>
                    </a:cxn>
                    <a:cxn ang="0">
                      <a:pos x="60" y="106"/>
                    </a:cxn>
                    <a:cxn ang="0">
                      <a:pos x="50" y="82"/>
                    </a:cxn>
                    <a:cxn ang="0">
                      <a:pos x="34" y="82"/>
                    </a:cxn>
                    <a:cxn ang="0">
                      <a:pos x="30" y="70"/>
                    </a:cxn>
                    <a:cxn ang="0">
                      <a:pos x="42" y="42"/>
                    </a:cxn>
                    <a:cxn ang="0">
                      <a:pos x="30" y="0"/>
                    </a:cxn>
                    <a:cxn ang="0">
                      <a:pos x="18" y="22"/>
                    </a:cxn>
                    <a:cxn ang="0">
                      <a:pos x="4" y="46"/>
                    </a:cxn>
                    <a:cxn ang="0">
                      <a:pos x="14" y="76"/>
                    </a:cxn>
                    <a:cxn ang="0">
                      <a:pos x="14" y="96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9" name="Freeform 31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/>
                  <a:ahLst/>
                  <a:cxnLst>
                    <a:cxn ang="0">
                      <a:pos x="6" y="24"/>
                    </a:cxn>
                    <a:cxn ang="0">
                      <a:pos x="12" y="0"/>
                    </a:cxn>
                    <a:cxn ang="0">
                      <a:pos x="20" y="16"/>
                    </a:cxn>
                    <a:cxn ang="0">
                      <a:pos x="22" y="24"/>
                    </a:cxn>
                    <a:cxn ang="0">
                      <a:pos x="28" y="26"/>
                    </a:cxn>
                    <a:cxn ang="0">
                      <a:pos x="32" y="38"/>
                    </a:cxn>
                    <a:cxn ang="0">
                      <a:pos x="18" y="50"/>
                    </a:cxn>
                    <a:cxn ang="0">
                      <a:pos x="6" y="24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0" name="Freeform 32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22" y="20"/>
                    </a:cxn>
                    <a:cxn ang="0">
                      <a:pos x="36" y="0"/>
                    </a:cxn>
                    <a:cxn ang="0">
                      <a:pos x="24" y="28"/>
                    </a:cxn>
                    <a:cxn ang="0">
                      <a:pos x="2" y="50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" name="Freeform 33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/>
                  <a:ahLst/>
                  <a:cxnLst>
                    <a:cxn ang="0">
                      <a:pos x="21" y="280"/>
                    </a:cxn>
                    <a:cxn ang="0">
                      <a:pos x="24" y="250"/>
                    </a:cxn>
                    <a:cxn ang="0">
                      <a:pos x="22" y="245"/>
                    </a:cxn>
                    <a:cxn ang="0">
                      <a:pos x="16" y="218"/>
                    </a:cxn>
                    <a:cxn ang="0">
                      <a:pos x="4" y="215"/>
                    </a:cxn>
                    <a:cxn ang="0">
                      <a:pos x="0" y="191"/>
                    </a:cxn>
                    <a:cxn ang="0">
                      <a:pos x="12" y="180"/>
                    </a:cxn>
                    <a:cxn ang="0">
                      <a:pos x="6" y="165"/>
                    </a:cxn>
                    <a:cxn ang="0">
                      <a:pos x="2" y="160"/>
                    </a:cxn>
                    <a:cxn ang="0">
                      <a:pos x="28" y="120"/>
                    </a:cxn>
                    <a:cxn ang="0">
                      <a:pos x="44" y="96"/>
                    </a:cxn>
                    <a:cxn ang="0">
                      <a:pos x="42" y="70"/>
                    </a:cxn>
                    <a:cxn ang="0">
                      <a:pos x="24" y="43"/>
                    </a:cxn>
                    <a:cxn ang="0">
                      <a:pos x="20" y="32"/>
                    </a:cxn>
                    <a:cxn ang="0">
                      <a:pos x="26" y="36"/>
                    </a:cxn>
                    <a:cxn ang="0">
                      <a:pos x="48" y="35"/>
                    </a:cxn>
                    <a:cxn ang="0">
                      <a:pos x="64" y="11"/>
                    </a:cxn>
                    <a:cxn ang="0">
                      <a:pos x="82" y="0"/>
                    </a:cxn>
                    <a:cxn ang="0">
                      <a:pos x="88" y="2"/>
                    </a:cxn>
                    <a:cxn ang="0">
                      <a:pos x="92" y="9"/>
                    </a:cxn>
                    <a:cxn ang="0">
                      <a:pos x="98" y="5"/>
                    </a:cxn>
                    <a:cxn ang="0">
                      <a:pos x="110" y="8"/>
                    </a:cxn>
                    <a:cxn ang="0">
                      <a:pos x="116" y="9"/>
                    </a:cxn>
                    <a:cxn ang="0">
                      <a:pos x="141" y="14"/>
                    </a:cxn>
                    <a:cxn ang="0">
                      <a:pos x="155" y="24"/>
                    </a:cxn>
                    <a:cxn ang="0">
                      <a:pos x="167" y="17"/>
                    </a:cxn>
                    <a:cxn ang="0">
                      <a:pos x="173" y="14"/>
                    </a:cxn>
                    <a:cxn ang="0">
                      <a:pos x="195" y="14"/>
                    </a:cxn>
                    <a:cxn ang="0">
                      <a:pos x="211" y="32"/>
                    </a:cxn>
                    <a:cxn ang="0">
                      <a:pos x="231" y="59"/>
                    </a:cxn>
                    <a:cxn ang="0">
                      <a:pos x="245" y="70"/>
                    </a:cxn>
                    <a:cxn ang="0">
                      <a:pos x="257" y="68"/>
                    </a:cxn>
                    <a:cxn ang="0">
                      <a:pos x="270" y="65"/>
                    </a:cxn>
                    <a:cxn ang="0">
                      <a:pos x="290" y="71"/>
                    </a:cxn>
                    <a:cxn ang="0">
                      <a:pos x="300" y="81"/>
                    </a:cxn>
                    <a:cxn ang="0">
                      <a:pos x="308" y="90"/>
                    </a:cxn>
                    <a:cxn ang="0">
                      <a:pos x="318" y="111"/>
                    </a:cxn>
                    <a:cxn ang="0">
                      <a:pos x="322" y="120"/>
                    </a:cxn>
                    <a:cxn ang="0">
                      <a:pos x="324" y="125"/>
                    </a:cxn>
                    <a:cxn ang="0">
                      <a:pos x="310" y="142"/>
                    </a:cxn>
                    <a:cxn ang="0">
                      <a:pos x="322" y="141"/>
                    </a:cxn>
                    <a:cxn ang="0">
                      <a:pos x="342" y="155"/>
                    </a:cxn>
                    <a:cxn ang="0">
                      <a:pos x="364" y="157"/>
                    </a:cxn>
                    <a:cxn ang="0">
                      <a:pos x="380" y="168"/>
                    </a:cxn>
                    <a:cxn ang="0">
                      <a:pos x="382" y="172"/>
                    </a:cxn>
                    <a:cxn ang="0">
                      <a:pos x="382" y="176"/>
                    </a:cxn>
                    <a:cxn ang="0">
                      <a:pos x="394" y="172"/>
                    </a:cxn>
                    <a:cxn ang="0">
                      <a:pos x="400" y="171"/>
                    </a:cxn>
                    <a:cxn ang="0">
                      <a:pos x="439" y="185"/>
                    </a:cxn>
                    <a:cxn ang="0">
                      <a:pos x="447" y="199"/>
                    </a:cxn>
                    <a:cxn ang="0">
                      <a:pos x="465" y="201"/>
                    </a:cxn>
                    <a:cxn ang="0">
                      <a:pos x="471" y="215"/>
                    </a:cxn>
                    <a:cxn ang="0">
                      <a:pos x="451" y="258"/>
                    </a:cxn>
                    <a:cxn ang="0">
                      <a:pos x="435" y="281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" name="Freeform 34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/>
                  <a:ahLst/>
                  <a:cxnLst>
                    <a:cxn ang="0">
                      <a:pos x="406" y="6"/>
                    </a:cxn>
                    <a:cxn ang="0">
                      <a:pos x="502" y="34"/>
                    </a:cxn>
                    <a:cxn ang="0">
                      <a:pos x="550" y="38"/>
                    </a:cxn>
                    <a:cxn ang="0">
                      <a:pos x="578" y="130"/>
                    </a:cxn>
                    <a:cxn ang="0">
                      <a:pos x="586" y="90"/>
                    </a:cxn>
                    <a:cxn ang="0">
                      <a:pos x="606" y="70"/>
                    </a:cxn>
                    <a:cxn ang="0">
                      <a:pos x="642" y="126"/>
                    </a:cxn>
                    <a:cxn ang="0">
                      <a:pos x="682" y="98"/>
                    </a:cxn>
                    <a:cxn ang="0">
                      <a:pos x="706" y="86"/>
                    </a:cxn>
                    <a:cxn ang="0">
                      <a:pos x="762" y="2"/>
                    </a:cxn>
                    <a:cxn ang="0">
                      <a:pos x="798" y="70"/>
                    </a:cxn>
                    <a:cxn ang="0">
                      <a:pos x="798" y="130"/>
                    </a:cxn>
                    <a:cxn ang="0">
                      <a:pos x="790" y="158"/>
                    </a:cxn>
                    <a:cxn ang="0">
                      <a:pos x="766" y="162"/>
                    </a:cxn>
                    <a:cxn ang="0">
                      <a:pos x="762" y="186"/>
                    </a:cxn>
                    <a:cxn ang="0">
                      <a:pos x="802" y="226"/>
                    </a:cxn>
                    <a:cxn ang="0">
                      <a:pos x="786" y="322"/>
                    </a:cxn>
                    <a:cxn ang="0">
                      <a:pos x="830" y="414"/>
                    </a:cxn>
                    <a:cxn ang="0">
                      <a:pos x="854" y="450"/>
                    </a:cxn>
                    <a:cxn ang="0">
                      <a:pos x="830" y="450"/>
                    </a:cxn>
                    <a:cxn ang="0">
                      <a:pos x="746" y="378"/>
                    </a:cxn>
                    <a:cxn ang="0">
                      <a:pos x="678" y="402"/>
                    </a:cxn>
                    <a:cxn ang="0">
                      <a:pos x="590" y="442"/>
                    </a:cxn>
                    <a:cxn ang="0">
                      <a:pos x="642" y="578"/>
                    </a:cxn>
                    <a:cxn ang="0">
                      <a:pos x="710" y="610"/>
                    </a:cxn>
                    <a:cxn ang="0">
                      <a:pos x="738" y="550"/>
                    </a:cxn>
                    <a:cxn ang="0">
                      <a:pos x="774" y="570"/>
                    </a:cxn>
                    <a:cxn ang="0">
                      <a:pos x="766" y="630"/>
                    </a:cxn>
                    <a:cxn ang="0">
                      <a:pos x="802" y="670"/>
                    </a:cxn>
                    <a:cxn ang="0">
                      <a:pos x="838" y="658"/>
                    </a:cxn>
                    <a:cxn ang="0">
                      <a:pos x="922" y="806"/>
                    </a:cxn>
                    <a:cxn ang="0">
                      <a:pos x="942" y="826"/>
                    </a:cxn>
                    <a:cxn ang="0">
                      <a:pos x="874" y="810"/>
                    </a:cxn>
                    <a:cxn ang="0">
                      <a:pos x="830" y="758"/>
                    </a:cxn>
                    <a:cxn ang="0">
                      <a:pos x="778" y="710"/>
                    </a:cxn>
                    <a:cxn ang="0">
                      <a:pos x="702" y="662"/>
                    </a:cxn>
                    <a:cxn ang="0">
                      <a:pos x="614" y="646"/>
                    </a:cxn>
                    <a:cxn ang="0">
                      <a:pos x="506" y="594"/>
                    </a:cxn>
                    <a:cxn ang="0">
                      <a:pos x="462" y="506"/>
                    </a:cxn>
                    <a:cxn ang="0">
                      <a:pos x="430" y="462"/>
                    </a:cxn>
                    <a:cxn ang="0">
                      <a:pos x="382" y="430"/>
                    </a:cxn>
                    <a:cxn ang="0">
                      <a:pos x="342" y="370"/>
                    </a:cxn>
                    <a:cxn ang="0">
                      <a:pos x="354" y="414"/>
                    </a:cxn>
                    <a:cxn ang="0">
                      <a:pos x="418" y="494"/>
                    </a:cxn>
                    <a:cxn ang="0">
                      <a:pos x="422" y="526"/>
                    </a:cxn>
                    <a:cxn ang="0">
                      <a:pos x="394" y="498"/>
                    </a:cxn>
                    <a:cxn ang="0">
                      <a:pos x="354" y="466"/>
                    </a:cxn>
                    <a:cxn ang="0">
                      <a:pos x="314" y="402"/>
                    </a:cxn>
                    <a:cxn ang="0">
                      <a:pos x="266" y="346"/>
                    </a:cxn>
                    <a:cxn ang="0">
                      <a:pos x="210" y="314"/>
                    </a:cxn>
                    <a:cxn ang="0">
                      <a:pos x="154" y="238"/>
                    </a:cxn>
                    <a:cxn ang="0">
                      <a:pos x="66" y="66"/>
                    </a:cxn>
                    <a:cxn ang="0">
                      <a:pos x="34" y="38"/>
                    </a:cxn>
                    <a:cxn ang="0">
                      <a:pos x="46" y="22"/>
                    </a:cxn>
                    <a:cxn ang="0">
                      <a:pos x="102" y="70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3" name="Freeform 35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/>
                  <a:ahLst/>
                  <a:cxnLst>
                    <a:cxn ang="0">
                      <a:pos x="6" y="28"/>
                    </a:cxn>
                    <a:cxn ang="0">
                      <a:pos x="10" y="48"/>
                    </a:cxn>
                    <a:cxn ang="0">
                      <a:pos x="6" y="28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4" name="Freeform 36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12" y="1"/>
                    </a:cxn>
                    <a:cxn ang="0">
                      <a:pos x="36" y="17"/>
                    </a:cxn>
                    <a:cxn ang="0">
                      <a:pos x="8" y="17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5" name="Freeform 37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28" y="25"/>
                    </a:cxn>
                    <a:cxn ang="0">
                      <a:pos x="56" y="21"/>
                    </a:cxn>
                    <a:cxn ang="0">
                      <a:pos x="80" y="9"/>
                    </a:cxn>
                    <a:cxn ang="0">
                      <a:pos x="64" y="25"/>
                    </a:cxn>
                    <a:cxn ang="0">
                      <a:pos x="124" y="49"/>
                    </a:cxn>
                    <a:cxn ang="0">
                      <a:pos x="160" y="65"/>
                    </a:cxn>
                    <a:cxn ang="0">
                      <a:pos x="116" y="77"/>
                    </a:cxn>
                    <a:cxn ang="0">
                      <a:pos x="88" y="57"/>
                    </a:cxn>
                    <a:cxn ang="0">
                      <a:pos x="76" y="53"/>
                    </a:cxn>
                    <a:cxn ang="0">
                      <a:pos x="24" y="4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6" name="Freeform 38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2" y="4"/>
                    </a:cxn>
                    <a:cxn ang="0">
                      <a:pos x="88" y="24"/>
                    </a:cxn>
                    <a:cxn ang="0">
                      <a:pos x="112" y="20"/>
                    </a:cxn>
                    <a:cxn ang="0">
                      <a:pos x="108" y="44"/>
                    </a:cxn>
                    <a:cxn ang="0">
                      <a:pos x="64" y="40"/>
                    </a:cxn>
                    <a:cxn ang="0">
                      <a:pos x="0" y="36"/>
                    </a:cxn>
                    <a:cxn ang="0">
                      <a:pos x="28" y="2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7" name="Freeform 39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/>
                  <a:ahLst/>
                  <a:cxnLst>
                    <a:cxn ang="0">
                      <a:pos x="17" y="25"/>
                    </a:cxn>
                    <a:cxn ang="0">
                      <a:pos x="37" y="13"/>
                    </a:cxn>
                    <a:cxn ang="0">
                      <a:pos x="17" y="2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8" name="Freeform 40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/>
                  <a:ahLst/>
                  <a:cxnLst>
                    <a:cxn ang="0">
                      <a:pos x="19" y="32"/>
                    </a:cxn>
                    <a:cxn ang="0">
                      <a:pos x="19" y="0"/>
                    </a:cxn>
                    <a:cxn ang="0">
                      <a:pos x="19" y="32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9" name="Freeform 41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/>
                  <a:ahLst/>
                  <a:cxnLst>
                    <a:cxn ang="0">
                      <a:pos x="4" y="9"/>
                    </a:cxn>
                    <a:cxn ang="0">
                      <a:pos x="20" y="33"/>
                    </a:cxn>
                    <a:cxn ang="0">
                      <a:pos x="24" y="49"/>
                    </a:cxn>
                    <a:cxn ang="0">
                      <a:pos x="36" y="53"/>
                    </a:cxn>
                    <a:cxn ang="0">
                      <a:pos x="24" y="73"/>
                    </a:cxn>
                    <a:cxn ang="0">
                      <a:pos x="0" y="21"/>
                    </a:cxn>
                    <a:cxn ang="0">
                      <a:pos x="4" y="9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0" name="Freeform 42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/>
                  <a:ahLst/>
                  <a:cxnLst>
                    <a:cxn ang="0">
                      <a:pos x="220" y="1"/>
                    </a:cxn>
                    <a:cxn ang="0">
                      <a:pos x="231" y="8"/>
                    </a:cxn>
                    <a:cxn ang="0">
                      <a:pos x="235" y="0"/>
                    </a:cxn>
                    <a:cxn ang="0">
                      <a:pos x="265" y="0"/>
                    </a:cxn>
                    <a:cxn ang="0">
                      <a:pos x="287" y="17"/>
                    </a:cxn>
                    <a:cxn ang="0">
                      <a:pos x="319" y="10"/>
                    </a:cxn>
                    <a:cxn ang="0">
                      <a:pos x="314" y="29"/>
                    </a:cxn>
                    <a:cxn ang="0">
                      <a:pos x="298" y="46"/>
                    </a:cxn>
                    <a:cxn ang="0">
                      <a:pos x="295" y="29"/>
                    </a:cxn>
                    <a:cxn ang="0">
                      <a:pos x="287" y="31"/>
                    </a:cxn>
                    <a:cxn ang="0">
                      <a:pos x="279" y="29"/>
                    </a:cxn>
                    <a:cxn ang="0">
                      <a:pos x="263" y="21"/>
                    </a:cxn>
                    <a:cxn ang="0">
                      <a:pos x="228" y="38"/>
                    </a:cxn>
                    <a:cxn ang="0">
                      <a:pos x="201" y="44"/>
                    </a:cxn>
                    <a:cxn ang="0">
                      <a:pos x="212" y="57"/>
                    </a:cxn>
                    <a:cxn ang="0">
                      <a:pos x="188" y="63"/>
                    </a:cxn>
                    <a:cxn ang="0">
                      <a:pos x="169" y="61"/>
                    </a:cxn>
                    <a:cxn ang="0">
                      <a:pos x="177" y="57"/>
                    </a:cxn>
                    <a:cxn ang="0">
                      <a:pos x="171" y="40"/>
                    </a:cxn>
                    <a:cxn ang="0">
                      <a:pos x="169" y="31"/>
                    </a:cxn>
                    <a:cxn ang="0">
                      <a:pos x="158" y="23"/>
                    </a:cxn>
                    <a:cxn ang="0">
                      <a:pos x="142" y="27"/>
                    </a:cxn>
                    <a:cxn ang="0">
                      <a:pos x="134" y="27"/>
                    </a:cxn>
                    <a:cxn ang="0">
                      <a:pos x="123" y="25"/>
                    </a:cxn>
                    <a:cxn ang="0">
                      <a:pos x="83" y="2"/>
                    </a:cxn>
                    <a:cxn ang="0">
                      <a:pos x="59" y="14"/>
                    </a:cxn>
                    <a:cxn ang="0">
                      <a:pos x="1" y="0"/>
                    </a:cxn>
                    <a:cxn ang="0">
                      <a:pos x="220" y="1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1" name="Freeform 43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/>
                  <a:ahLst/>
                  <a:cxnLst>
                    <a:cxn ang="0">
                      <a:pos x="105" y="31"/>
                    </a:cxn>
                    <a:cxn ang="0">
                      <a:pos x="30" y="1"/>
                    </a:cxn>
                    <a:cxn ang="0">
                      <a:pos x="285" y="0"/>
                    </a:cxn>
                    <a:cxn ang="0">
                      <a:pos x="296" y="14"/>
                    </a:cxn>
                    <a:cxn ang="0">
                      <a:pos x="264" y="16"/>
                    </a:cxn>
                    <a:cxn ang="0">
                      <a:pos x="105" y="3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2" name="Freeform 44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12" y="29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3" name="Freeform 45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/>
                  <a:ahLst/>
                  <a:cxnLst>
                    <a:cxn ang="0">
                      <a:pos x="73" y="1"/>
                    </a:cxn>
                    <a:cxn ang="0">
                      <a:pos x="436" y="0"/>
                    </a:cxn>
                    <a:cxn ang="0">
                      <a:pos x="416" y="54"/>
                    </a:cxn>
                    <a:cxn ang="0">
                      <a:pos x="397" y="68"/>
                    </a:cxn>
                    <a:cxn ang="0">
                      <a:pos x="392" y="70"/>
                    </a:cxn>
                    <a:cxn ang="0">
                      <a:pos x="375" y="73"/>
                    </a:cxn>
                    <a:cxn ang="0">
                      <a:pos x="361" y="88"/>
                    </a:cxn>
                    <a:cxn ang="0">
                      <a:pos x="362" y="99"/>
                    </a:cxn>
                    <a:cxn ang="0">
                      <a:pos x="364" y="107"/>
                    </a:cxn>
                    <a:cxn ang="0">
                      <a:pos x="366" y="113"/>
                    </a:cxn>
                    <a:cxn ang="0">
                      <a:pos x="362" y="122"/>
                    </a:cxn>
                    <a:cxn ang="0">
                      <a:pos x="351" y="120"/>
                    </a:cxn>
                    <a:cxn ang="0">
                      <a:pos x="342" y="129"/>
                    </a:cxn>
                    <a:cxn ang="0">
                      <a:pos x="347" y="105"/>
                    </a:cxn>
                    <a:cxn ang="0">
                      <a:pos x="338" y="100"/>
                    </a:cxn>
                    <a:cxn ang="0">
                      <a:pos x="344" y="93"/>
                    </a:cxn>
                    <a:cxn ang="0">
                      <a:pos x="342" y="89"/>
                    </a:cxn>
                    <a:cxn ang="0">
                      <a:pos x="320" y="94"/>
                    </a:cxn>
                    <a:cxn ang="0">
                      <a:pos x="317" y="85"/>
                    </a:cxn>
                    <a:cxn ang="0">
                      <a:pos x="297" y="94"/>
                    </a:cxn>
                    <a:cxn ang="0">
                      <a:pos x="320" y="103"/>
                    </a:cxn>
                    <a:cxn ang="0">
                      <a:pos x="305" y="117"/>
                    </a:cxn>
                    <a:cxn ang="0">
                      <a:pos x="311" y="126"/>
                    </a:cxn>
                    <a:cxn ang="0">
                      <a:pos x="315" y="138"/>
                    </a:cxn>
                    <a:cxn ang="0">
                      <a:pos x="309" y="139"/>
                    </a:cxn>
                    <a:cxn ang="0">
                      <a:pos x="314" y="144"/>
                    </a:cxn>
                    <a:cxn ang="0">
                      <a:pos x="307" y="152"/>
                    </a:cxn>
                    <a:cxn ang="0">
                      <a:pos x="0" y="149"/>
                    </a:cxn>
                    <a:cxn ang="0">
                      <a:pos x="73" y="1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4" name="Freeform 46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/>
                  <a:ahLst/>
                  <a:cxnLst>
                    <a:cxn ang="0">
                      <a:pos x="5" y="156"/>
                    </a:cxn>
                    <a:cxn ang="0">
                      <a:pos x="15" y="108"/>
                    </a:cxn>
                    <a:cxn ang="0">
                      <a:pos x="17" y="68"/>
                    </a:cxn>
                    <a:cxn ang="0">
                      <a:pos x="11" y="40"/>
                    </a:cxn>
                    <a:cxn ang="0">
                      <a:pos x="17" y="12"/>
                    </a:cxn>
                    <a:cxn ang="0">
                      <a:pos x="21" y="0"/>
                    </a:cxn>
                    <a:cxn ang="0">
                      <a:pos x="31" y="30"/>
                    </a:cxn>
                    <a:cxn ang="0">
                      <a:pos x="47" y="98"/>
                    </a:cxn>
                    <a:cxn ang="0">
                      <a:pos x="31" y="108"/>
                    </a:cxn>
                    <a:cxn ang="0">
                      <a:pos x="23" y="126"/>
                    </a:cxn>
                    <a:cxn ang="0">
                      <a:pos x="21" y="132"/>
                    </a:cxn>
                    <a:cxn ang="0">
                      <a:pos x="27" y="134"/>
                    </a:cxn>
                    <a:cxn ang="0">
                      <a:pos x="31" y="146"/>
                    </a:cxn>
                    <a:cxn ang="0">
                      <a:pos x="13" y="148"/>
                    </a:cxn>
                    <a:cxn ang="0">
                      <a:pos x="7" y="160"/>
                    </a:cxn>
                    <a:cxn ang="0">
                      <a:pos x="3" y="154"/>
                    </a:cxn>
                    <a:cxn ang="0">
                      <a:pos x="5" y="156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5" name="Freeform 47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/>
                  <a:ahLst/>
                  <a:cxnLst>
                    <a:cxn ang="0">
                      <a:pos x="26" y="61"/>
                    </a:cxn>
                    <a:cxn ang="0">
                      <a:pos x="30" y="43"/>
                    </a:cxn>
                    <a:cxn ang="0">
                      <a:pos x="50" y="33"/>
                    </a:cxn>
                    <a:cxn ang="0">
                      <a:pos x="54" y="45"/>
                    </a:cxn>
                    <a:cxn ang="0">
                      <a:pos x="66" y="49"/>
                    </a:cxn>
                    <a:cxn ang="0">
                      <a:pos x="80" y="55"/>
                    </a:cxn>
                    <a:cxn ang="0">
                      <a:pos x="116" y="33"/>
                    </a:cxn>
                    <a:cxn ang="0">
                      <a:pos x="130" y="17"/>
                    </a:cxn>
                    <a:cxn ang="0">
                      <a:pos x="138" y="11"/>
                    </a:cxn>
                    <a:cxn ang="0">
                      <a:pos x="106" y="49"/>
                    </a:cxn>
                    <a:cxn ang="0">
                      <a:pos x="84" y="67"/>
                    </a:cxn>
                    <a:cxn ang="0">
                      <a:pos x="66" y="81"/>
                    </a:cxn>
                    <a:cxn ang="0">
                      <a:pos x="48" y="103"/>
                    </a:cxn>
                    <a:cxn ang="0">
                      <a:pos x="26" y="89"/>
                    </a:cxn>
                    <a:cxn ang="0">
                      <a:pos x="20" y="87"/>
                    </a:cxn>
                    <a:cxn ang="0">
                      <a:pos x="22" y="97"/>
                    </a:cxn>
                    <a:cxn ang="0">
                      <a:pos x="0" y="97"/>
                    </a:cxn>
                    <a:cxn ang="0">
                      <a:pos x="10" y="79"/>
                    </a:cxn>
                    <a:cxn ang="0">
                      <a:pos x="26" y="61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6" name="Freeform 48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/>
                  <a:ahLst/>
                  <a:cxnLst>
                    <a:cxn ang="0">
                      <a:pos x="158" y="24"/>
                    </a:cxn>
                    <a:cxn ang="0">
                      <a:pos x="160" y="6"/>
                    </a:cxn>
                    <a:cxn ang="0">
                      <a:pos x="170" y="0"/>
                    </a:cxn>
                    <a:cxn ang="0">
                      <a:pos x="182" y="24"/>
                    </a:cxn>
                    <a:cxn ang="0">
                      <a:pos x="188" y="42"/>
                    </a:cxn>
                    <a:cxn ang="0">
                      <a:pos x="178" y="58"/>
                    </a:cxn>
                    <a:cxn ang="0">
                      <a:pos x="170" y="76"/>
                    </a:cxn>
                    <a:cxn ang="0">
                      <a:pos x="162" y="126"/>
                    </a:cxn>
                    <a:cxn ang="0">
                      <a:pos x="144" y="136"/>
                    </a:cxn>
                    <a:cxn ang="0">
                      <a:pos x="120" y="138"/>
                    </a:cxn>
                    <a:cxn ang="0">
                      <a:pos x="112" y="124"/>
                    </a:cxn>
                    <a:cxn ang="0">
                      <a:pos x="102" y="146"/>
                    </a:cxn>
                    <a:cxn ang="0">
                      <a:pos x="90" y="150"/>
                    </a:cxn>
                    <a:cxn ang="0">
                      <a:pos x="80" y="132"/>
                    </a:cxn>
                    <a:cxn ang="0">
                      <a:pos x="58" y="144"/>
                    </a:cxn>
                    <a:cxn ang="0">
                      <a:pos x="76" y="142"/>
                    </a:cxn>
                    <a:cxn ang="0">
                      <a:pos x="78" y="160"/>
                    </a:cxn>
                    <a:cxn ang="0">
                      <a:pos x="58" y="166"/>
                    </a:cxn>
                    <a:cxn ang="0">
                      <a:pos x="34" y="166"/>
                    </a:cxn>
                    <a:cxn ang="0">
                      <a:pos x="36" y="154"/>
                    </a:cxn>
                    <a:cxn ang="0">
                      <a:pos x="46" y="144"/>
                    </a:cxn>
                    <a:cxn ang="0">
                      <a:pos x="34" y="148"/>
                    </a:cxn>
                    <a:cxn ang="0">
                      <a:pos x="26" y="166"/>
                    </a:cxn>
                    <a:cxn ang="0">
                      <a:pos x="30" y="190"/>
                    </a:cxn>
                    <a:cxn ang="0">
                      <a:pos x="14" y="200"/>
                    </a:cxn>
                    <a:cxn ang="0">
                      <a:pos x="0" y="214"/>
                    </a:cxn>
                    <a:cxn ang="0">
                      <a:pos x="8" y="188"/>
                    </a:cxn>
                    <a:cxn ang="0">
                      <a:pos x="0" y="164"/>
                    </a:cxn>
                    <a:cxn ang="0">
                      <a:pos x="14" y="152"/>
                    </a:cxn>
                    <a:cxn ang="0">
                      <a:pos x="32" y="134"/>
                    </a:cxn>
                    <a:cxn ang="0">
                      <a:pos x="44" y="118"/>
                    </a:cxn>
                    <a:cxn ang="0">
                      <a:pos x="72" y="116"/>
                    </a:cxn>
                    <a:cxn ang="0">
                      <a:pos x="84" y="112"/>
                    </a:cxn>
                    <a:cxn ang="0">
                      <a:pos x="114" y="78"/>
                    </a:cxn>
                    <a:cxn ang="0">
                      <a:pos x="120" y="92"/>
                    </a:cxn>
                    <a:cxn ang="0">
                      <a:pos x="132" y="76"/>
                    </a:cxn>
                    <a:cxn ang="0">
                      <a:pos x="150" y="54"/>
                    </a:cxn>
                    <a:cxn ang="0">
                      <a:pos x="154" y="42"/>
                    </a:cxn>
                    <a:cxn ang="0">
                      <a:pos x="148" y="38"/>
                    </a:cxn>
                    <a:cxn ang="0">
                      <a:pos x="152" y="32"/>
                    </a:cxn>
                    <a:cxn ang="0">
                      <a:pos x="158" y="24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7" name="Freeform 49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4" y="13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8" name="Freeform 50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/>
                  <a:ahLst/>
                  <a:cxnLst>
                    <a:cxn ang="0">
                      <a:pos x="812" y="26"/>
                    </a:cxn>
                    <a:cxn ang="0">
                      <a:pos x="778" y="78"/>
                    </a:cxn>
                    <a:cxn ang="0">
                      <a:pos x="748" y="122"/>
                    </a:cxn>
                    <a:cxn ang="0">
                      <a:pos x="722" y="142"/>
                    </a:cxn>
                    <a:cxn ang="0">
                      <a:pos x="634" y="180"/>
                    </a:cxn>
                    <a:cxn ang="0">
                      <a:pos x="632" y="210"/>
                    </a:cxn>
                    <a:cxn ang="0">
                      <a:pos x="604" y="230"/>
                    </a:cxn>
                    <a:cxn ang="0">
                      <a:pos x="620" y="178"/>
                    </a:cxn>
                    <a:cxn ang="0">
                      <a:pos x="576" y="188"/>
                    </a:cxn>
                    <a:cxn ang="0">
                      <a:pos x="556" y="218"/>
                    </a:cxn>
                    <a:cxn ang="0">
                      <a:pos x="596" y="280"/>
                    </a:cxn>
                    <a:cxn ang="0">
                      <a:pos x="594" y="368"/>
                    </a:cxn>
                    <a:cxn ang="0">
                      <a:pos x="542" y="406"/>
                    </a:cxn>
                    <a:cxn ang="0">
                      <a:pos x="522" y="386"/>
                    </a:cxn>
                    <a:cxn ang="0">
                      <a:pos x="482" y="348"/>
                    </a:cxn>
                    <a:cxn ang="0">
                      <a:pos x="462" y="348"/>
                    </a:cxn>
                    <a:cxn ang="0">
                      <a:pos x="450" y="394"/>
                    </a:cxn>
                    <a:cxn ang="0">
                      <a:pos x="500" y="464"/>
                    </a:cxn>
                    <a:cxn ang="0">
                      <a:pos x="510" y="524"/>
                    </a:cxn>
                    <a:cxn ang="0">
                      <a:pos x="526" y="560"/>
                    </a:cxn>
                    <a:cxn ang="0">
                      <a:pos x="492" y="544"/>
                    </a:cxn>
                    <a:cxn ang="0">
                      <a:pos x="470" y="518"/>
                    </a:cxn>
                    <a:cxn ang="0">
                      <a:pos x="422" y="424"/>
                    </a:cxn>
                    <a:cxn ang="0">
                      <a:pos x="426" y="310"/>
                    </a:cxn>
                    <a:cxn ang="0">
                      <a:pos x="422" y="268"/>
                    </a:cxn>
                    <a:cxn ang="0">
                      <a:pos x="412" y="276"/>
                    </a:cxn>
                    <a:cxn ang="0">
                      <a:pos x="386" y="266"/>
                    </a:cxn>
                    <a:cxn ang="0">
                      <a:pos x="360" y="170"/>
                    </a:cxn>
                    <a:cxn ang="0">
                      <a:pos x="330" y="166"/>
                    </a:cxn>
                    <a:cxn ang="0">
                      <a:pos x="288" y="172"/>
                    </a:cxn>
                    <a:cxn ang="0">
                      <a:pos x="242" y="232"/>
                    </a:cxn>
                    <a:cxn ang="0">
                      <a:pos x="196" y="268"/>
                    </a:cxn>
                    <a:cxn ang="0">
                      <a:pos x="184" y="274"/>
                    </a:cxn>
                    <a:cxn ang="0">
                      <a:pos x="160" y="328"/>
                    </a:cxn>
                    <a:cxn ang="0">
                      <a:pos x="152" y="354"/>
                    </a:cxn>
                    <a:cxn ang="0">
                      <a:pos x="128" y="404"/>
                    </a:cxn>
                    <a:cxn ang="0">
                      <a:pos x="94" y="392"/>
                    </a:cxn>
                    <a:cxn ang="0">
                      <a:pos x="66" y="258"/>
                    </a:cxn>
                    <a:cxn ang="0">
                      <a:pos x="72" y="156"/>
                    </a:cxn>
                    <a:cxn ang="0">
                      <a:pos x="44" y="180"/>
                    </a:cxn>
                    <a:cxn ang="0">
                      <a:pos x="20" y="150"/>
                    </a:cxn>
                    <a:cxn ang="0">
                      <a:pos x="24" y="138"/>
                    </a:cxn>
                    <a:cxn ang="0">
                      <a:pos x="0" y="92"/>
                    </a:cxn>
                    <a:cxn ang="0">
                      <a:pos x="798" y="6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" name="Freeform 51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/>
                  <a:ahLst/>
                  <a:cxnLst>
                    <a:cxn ang="0">
                      <a:pos x="7" y="11"/>
                    </a:cxn>
                    <a:cxn ang="0">
                      <a:pos x="17" y="3"/>
                    </a:cxn>
                    <a:cxn ang="0">
                      <a:pos x="37" y="33"/>
                    </a:cxn>
                    <a:cxn ang="0">
                      <a:pos x="19" y="85"/>
                    </a:cxn>
                    <a:cxn ang="0">
                      <a:pos x="1" y="69"/>
                    </a:cxn>
                    <a:cxn ang="0">
                      <a:pos x="7" y="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0" name="Freeform 52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/>
                  <a:ahLst/>
                  <a:cxnLst>
                    <a:cxn ang="0">
                      <a:pos x="13" y="28"/>
                    </a:cxn>
                    <a:cxn ang="0">
                      <a:pos x="29" y="2"/>
                    </a:cxn>
                    <a:cxn ang="0">
                      <a:pos x="43" y="4"/>
                    </a:cxn>
                    <a:cxn ang="0">
                      <a:pos x="39" y="26"/>
                    </a:cxn>
                    <a:cxn ang="0">
                      <a:pos x="13" y="74"/>
                    </a:cxn>
                    <a:cxn ang="0">
                      <a:pos x="7" y="60"/>
                    </a:cxn>
                    <a:cxn ang="0">
                      <a:pos x="3" y="36"/>
                    </a:cxn>
                    <a:cxn ang="0">
                      <a:pos x="13" y="28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1" name="Freeform 53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/>
                  <a:ahLst/>
                  <a:cxnLst>
                    <a:cxn ang="0">
                      <a:pos x="7" y="16"/>
                    </a:cxn>
                    <a:cxn ang="0">
                      <a:pos x="5" y="30"/>
                    </a:cxn>
                    <a:cxn ang="0">
                      <a:pos x="7" y="16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" name="Freeform 54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/>
                  <a:ahLst/>
                  <a:cxnLst>
                    <a:cxn ang="0">
                      <a:pos x="481" y="464"/>
                    </a:cxn>
                    <a:cxn ang="0">
                      <a:pos x="486" y="451"/>
                    </a:cxn>
                    <a:cxn ang="0">
                      <a:pos x="500" y="413"/>
                    </a:cxn>
                    <a:cxn ang="0">
                      <a:pos x="309" y="287"/>
                    </a:cxn>
                    <a:cxn ang="0">
                      <a:pos x="282" y="346"/>
                    </a:cxn>
                    <a:cxn ang="0">
                      <a:pos x="303" y="556"/>
                    </a:cxn>
                    <a:cxn ang="0">
                      <a:pos x="282" y="494"/>
                    </a:cxn>
                    <a:cxn ang="0">
                      <a:pos x="242" y="439"/>
                    </a:cxn>
                    <a:cxn ang="0">
                      <a:pos x="245" y="413"/>
                    </a:cxn>
                    <a:cxn ang="0">
                      <a:pos x="247" y="394"/>
                    </a:cxn>
                    <a:cxn ang="0">
                      <a:pos x="220" y="375"/>
                    </a:cxn>
                    <a:cxn ang="0">
                      <a:pos x="194" y="346"/>
                    </a:cxn>
                    <a:cxn ang="0">
                      <a:pos x="148" y="354"/>
                    </a:cxn>
                    <a:cxn ang="0">
                      <a:pos x="126" y="365"/>
                    </a:cxn>
                    <a:cxn ang="0">
                      <a:pos x="78" y="365"/>
                    </a:cxn>
                    <a:cxn ang="0">
                      <a:pos x="22" y="312"/>
                    </a:cxn>
                    <a:cxn ang="0">
                      <a:pos x="11" y="295"/>
                    </a:cxn>
                    <a:cxn ang="0">
                      <a:pos x="0" y="264"/>
                    </a:cxn>
                    <a:cxn ang="0">
                      <a:pos x="24" y="213"/>
                    </a:cxn>
                    <a:cxn ang="0">
                      <a:pos x="32" y="181"/>
                    </a:cxn>
                    <a:cxn ang="0">
                      <a:pos x="51" y="143"/>
                    </a:cxn>
                    <a:cxn ang="0">
                      <a:pos x="81" y="116"/>
                    </a:cxn>
                    <a:cxn ang="0">
                      <a:pos x="167" y="67"/>
                    </a:cxn>
                    <a:cxn ang="0">
                      <a:pos x="220" y="30"/>
                    </a:cxn>
                    <a:cxn ang="0">
                      <a:pos x="258" y="6"/>
                    </a:cxn>
                    <a:cxn ang="0">
                      <a:pos x="363" y="2"/>
                    </a:cxn>
                    <a:cxn ang="0">
                      <a:pos x="398" y="0"/>
                    </a:cxn>
                    <a:cxn ang="0">
                      <a:pos x="384" y="34"/>
                    </a:cxn>
                    <a:cxn ang="0">
                      <a:pos x="443" y="84"/>
                    </a:cxn>
                    <a:cxn ang="0">
                      <a:pos x="497" y="74"/>
                    </a:cxn>
                    <a:cxn ang="0">
                      <a:pos x="529" y="82"/>
                    </a:cxn>
                    <a:cxn ang="0">
                      <a:pos x="559" y="97"/>
                    </a:cxn>
                    <a:cxn ang="0">
                      <a:pos x="572" y="188"/>
                    </a:cxn>
                    <a:cxn ang="0">
                      <a:pos x="572" y="240"/>
                    </a:cxn>
                    <a:cxn ang="0">
                      <a:pos x="599" y="283"/>
                    </a:cxn>
                    <a:cxn ang="0">
                      <a:pos x="645" y="300"/>
                    </a:cxn>
                    <a:cxn ang="0">
                      <a:pos x="680" y="295"/>
                    </a:cxn>
                    <a:cxn ang="0">
                      <a:pos x="664" y="340"/>
                    </a:cxn>
                    <a:cxn ang="0">
                      <a:pos x="599" y="407"/>
                    </a:cxn>
                    <a:cxn ang="0">
                      <a:pos x="548" y="485"/>
                    </a:cxn>
                    <a:cxn ang="0">
                      <a:pos x="556" y="508"/>
                    </a:cxn>
                    <a:cxn ang="0">
                      <a:pos x="435" y="556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3" name="Freeform 55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/>
                  <a:ahLst/>
                  <a:cxnLst>
                    <a:cxn ang="0">
                      <a:pos x="243" y="347"/>
                    </a:cxn>
                    <a:cxn ang="0">
                      <a:pos x="233" y="301"/>
                    </a:cxn>
                    <a:cxn ang="0">
                      <a:pos x="217" y="288"/>
                    </a:cxn>
                    <a:cxn ang="0">
                      <a:pos x="215" y="269"/>
                    </a:cxn>
                    <a:cxn ang="0">
                      <a:pos x="209" y="254"/>
                    </a:cxn>
                    <a:cxn ang="0">
                      <a:pos x="209" y="229"/>
                    </a:cxn>
                    <a:cxn ang="0">
                      <a:pos x="207" y="214"/>
                    </a:cxn>
                    <a:cxn ang="0">
                      <a:pos x="228" y="202"/>
                    </a:cxn>
                    <a:cxn ang="0">
                      <a:pos x="257" y="197"/>
                    </a:cxn>
                    <a:cxn ang="0">
                      <a:pos x="257" y="136"/>
                    </a:cxn>
                    <a:cxn ang="0">
                      <a:pos x="54" y="96"/>
                    </a:cxn>
                    <a:cxn ang="0">
                      <a:pos x="32" y="98"/>
                    </a:cxn>
                    <a:cxn ang="0">
                      <a:pos x="16" y="102"/>
                    </a:cxn>
                    <a:cxn ang="0">
                      <a:pos x="0" y="149"/>
                    </a:cxn>
                    <a:cxn ang="0">
                      <a:pos x="93" y="346"/>
                    </a:cxn>
                    <a:cxn ang="0">
                      <a:pos x="243" y="347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4" name="Freeform 56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7" y="25"/>
                    </a:cxn>
                    <a:cxn ang="0">
                      <a:pos x="19" y="21"/>
                    </a:cxn>
                    <a:cxn ang="0">
                      <a:pos x="7" y="2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5" name="Freeform 57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/>
                  <a:ahLst/>
                  <a:cxnLst>
                    <a:cxn ang="0">
                      <a:pos x="12" y="12"/>
                    </a:cxn>
                    <a:cxn ang="0">
                      <a:pos x="16" y="0"/>
                    </a:cxn>
                    <a:cxn ang="0">
                      <a:pos x="20" y="12"/>
                    </a:cxn>
                    <a:cxn ang="0">
                      <a:pos x="8" y="20"/>
                    </a:cxn>
                    <a:cxn ang="0">
                      <a:pos x="12" y="12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6" name="Freeform 58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/>
                  <a:ahLst/>
                  <a:cxnLst>
                    <a:cxn ang="0">
                      <a:pos x="24" y="18"/>
                    </a:cxn>
                    <a:cxn ang="0">
                      <a:pos x="32" y="6"/>
                    </a:cxn>
                    <a:cxn ang="0">
                      <a:pos x="36" y="30"/>
                    </a:cxn>
                    <a:cxn ang="0">
                      <a:pos x="24" y="18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7" name="Freeform 59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/>
                  <a:ahLst/>
                  <a:cxnLst>
                    <a:cxn ang="0">
                      <a:pos x="473" y="464"/>
                    </a:cxn>
                    <a:cxn ang="0">
                      <a:pos x="393" y="452"/>
                    </a:cxn>
                    <a:cxn ang="0">
                      <a:pos x="325" y="412"/>
                    </a:cxn>
                    <a:cxn ang="0">
                      <a:pos x="265" y="400"/>
                    </a:cxn>
                    <a:cxn ang="0">
                      <a:pos x="237" y="416"/>
                    </a:cxn>
                    <a:cxn ang="0">
                      <a:pos x="261" y="428"/>
                    </a:cxn>
                    <a:cxn ang="0">
                      <a:pos x="293" y="468"/>
                    </a:cxn>
                    <a:cxn ang="0">
                      <a:pos x="321" y="476"/>
                    </a:cxn>
                    <a:cxn ang="0">
                      <a:pos x="333" y="536"/>
                    </a:cxn>
                    <a:cxn ang="0">
                      <a:pos x="313" y="552"/>
                    </a:cxn>
                    <a:cxn ang="0">
                      <a:pos x="261" y="616"/>
                    </a:cxn>
                    <a:cxn ang="0">
                      <a:pos x="225" y="628"/>
                    </a:cxn>
                    <a:cxn ang="0">
                      <a:pos x="97" y="696"/>
                    </a:cxn>
                    <a:cxn ang="0">
                      <a:pos x="77" y="616"/>
                    </a:cxn>
                    <a:cxn ang="0">
                      <a:pos x="45" y="524"/>
                    </a:cxn>
                    <a:cxn ang="0">
                      <a:pos x="33" y="448"/>
                    </a:cxn>
                    <a:cxn ang="0">
                      <a:pos x="53" y="344"/>
                    </a:cxn>
                    <a:cxn ang="0">
                      <a:pos x="17" y="392"/>
                    </a:cxn>
                    <a:cxn ang="0">
                      <a:pos x="81" y="280"/>
                    </a:cxn>
                    <a:cxn ang="0">
                      <a:pos x="113" y="204"/>
                    </a:cxn>
                    <a:cxn ang="0">
                      <a:pos x="37" y="204"/>
                    </a:cxn>
                    <a:cxn ang="0">
                      <a:pos x="1" y="196"/>
                    </a:cxn>
                    <a:cxn ang="0">
                      <a:pos x="25" y="140"/>
                    </a:cxn>
                    <a:cxn ang="0">
                      <a:pos x="97" y="112"/>
                    </a:cxn>
                    <a:cxn ang="0">
                      <a:pos x="221" y="124"/>
                    </a:cxn>
                    <a:cxn ang="0">
                      <a:pos x="229" y="64"/>
                    </a:cxn>
                    <a:cxn ang="0">
                      <a:pos x="261" y="0"/>
                    </a:cxn>
                    <a:cxn ang="0">
                      <a:pos x="357" y="44"/>
                    </a:cxn>
                    <a:cxn ang="0">
                      <a:pos x="329" y="88"/>
                    </a:cxn>
                    <a:cxn ang="0">
                      <a:pos x="301" y="176"/>
                    </a:cxn>
                    <a:cxn ang="0">
                      <a:pos x="361" y="192"/>
                    </a:cxn>
                    <a:cxn ang="0">
                      <a:pos x="373" y="136"/>
                    </a:cxn>
                    <a:cxn ang="0">
                      <a:pos x="417" y="92"/>
                    </a:cxn>
                    <a:cxn ang="0">
                      <a:pos x="497" y="88"/>
                    </a:cxn>
                    <a:cxn ang="0">
                      <a:pos x="529" y="52"/>
                    </a:cxn>
                    <a:cxn ang="0">
                      <a:pos x="541" y="460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8" name="Freeform 60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/>
                  <a:ahLst/>
                  <a:cxnLst>
                    <a:cxn ang="0">
                      <a:pos x="825" y="0"/>
                    </a:cxn>
                    <a:cxn ang="0">
                      <a:pos x="143" y="29"/>
                    </a:cxn>
                    <a:cxn ang="0">
                      <a:pos x="91" y="42"/>
                    </a:cxn>
                    <a:cxn ang="0">
                      <a:pos x="62" y="42"/>
                    </a:cxn>
                    <a:cxn ang="0">
                      <a:pos x="22" y="77"/>
                    </a:cxn>
                    <a:cxn ang="0">
                      <a:pos x="0" y="105"/>
                    </a:cxn>
                    <a:cxn ang="0">
                      <a:pos x="59" y="115"/>
                    </a:cxn>
                    <a:cxn ang="0">
                      <a:pos x="97" y="96"/>
                    </a:cxn>
                    <a:cxn ang="0">
                      <a:pos x="108" y="84"/>
                    </a:cxn>
                    <a:cxn ang="0">
                      <a:pos x="167" y="52"/>
                    </a:cxn>
                    <a:cxn ang="0">
                      <a:pos x="215" y="46"/>
                    </a:cxn>
                    <a:cxn ang="0">
                      <a:pos x="237" y="94"/>
                    </a:cxn>
                    <a:cxn ang="0">
                      <a:pos x="188" y="109"/>
                    </a:cxn>
                    <a:cxn ang="0">
                      <a:pos x="231" y="113"/>
                    </a:cxn>
                    <a:cxn ang="0">
                      <a:pos x="250" y="90"/>
                    </a:cxn>
                    <a:cxn ang="0">
                      <a:pos x="266" y="92"/>
                    </a:cxn>
                    <a:cxn ang="0">
                      <a:pos x="253" y="54"/>
                    </a:cxn>
                    <a:cxn ang="0">
                      <a:pos x="266" y="44"/>
                    </a:cxn>
                    <a:cxn ang="0">
                      <a:pos x="277" y="88"/>
                    </a:cxn>
                    <a:cxn ang="0">
                      <a:pos x="266" y="113"/>
                    </a:cxn>
                    <a:cxn ang="0">
                      <a:pos x="296" y="130"/>
                    </a:cxn>
                    <a:cxn ang="0">
                      <a:pos x="299" y="92"/>
                    </a:cxn>
                    <a:cxn ang="0">
                      <a:pos x="331" y="103"/>
                    </a:cxn>
                    <a:cxn ang="0">
                      <a:pos x="382" y="73"/>
                    </a:cxn>
                    <a:cxn ang="0">
                      <a:pos x="409" y="50"/>
                    </a:cxn>
                    <a:cxn ang="0">
                      <a:pos x="439" y="56"/>
                    </a:cxn>
                    <a:cxn ang="0">
                      <a:pos x="455" y="50"/>
                    </a:cxn>
                    <a:cxn ang="0">
                      <a:pos x="431" y="44"/>
                    </a:cxn>
                    <a:cxn ang="0">
                      <a:pos x="474" y="35"/>
                    </a:cxn>
                    <a:cxn ang="0">
                      <a:pos x="544" y="54"/>
                    </a:cxn>
                    <a:cxn ang="0">
                      <a:pos x="581" y="42"/>
                    </a:cxn>
                    <a:cxn ang="0">
                      <a:pos x="584" y="63"/>
                    </a:cxn>
                    <a:cxn ang="0">
                      <a:pos x="568" y="101"/>
                    </a:cxn>
                    <a:cxn ang="0">
                      <a:pos x="611" y="88"/>
                    </a:cxn>
                    <a:cxn ang="0">
                      <a:pos x="624" y="80"/>
                    </a:cxn>
                    <a:cxn ang="0">
                      <a:pos x="648" y="61"/>
                    </a:cxn>
                    <a:cxn ang="0">
                      <a:pos x="794" y="84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9" name="Freeform 61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31" y="0"/>
                    </a:cxn>
                    <a:cxn ang="0">
                      <a:pos x="19" y="2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0" name="Freeform 62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/>
                  <a:ahLst/>
                  <a:cxnLst>
                    <a:cxn ang="0">
                      <a:pos x="6" y="32"/>
                    </a:cxn>
                    <a:cxn ang="0">
                      <a:pos x="22" y="0"/>
                    </a:cxn>
                    <a:cxn ang="0">
                      <a:pos x="38" y="4"/>
                    </a:cxn>
                    <a:cxn ang="0">
                      <a:pos x="6" y="32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1" name="Freeform 63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/>
                  <a:ahLst/>
                  <a:cxnLst>
                    <a:cxn ang="0">
                      <a:pos x="37" y="18"/>
                    </a:cxn>
                    <a:cxn ang="0">
                      <a:pos x="25" y="2"/>
                    </a:cxn>
                    <a:cxn ang="0">
                      <a:pos x="37" y="18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2" name="Freeform 64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/>
                  <a:ahLst/>
                  <a:cxnLst>
                    <a:cxn ang="0">
                      <a:pos x="0" y="21"/>
                    </a:cxn>
                    <a:cxn ang="0">
                      <a:pos x="12" y="9"/>
                    </a:cxn>
                    <a:cxn ang="0">
                      <a:pos x="0" y="21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3" name="Freeform 65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/>
                  <a:ahLst/>
                  <a:cxnLst>
                    <a:cxn ang="0">
                      <a:pos x="7" y="22"/>
                    </a:cxn>
                    <a:cxn ang="0">
                      <a:pos x="31" y="10"/>
                    </a:cxn>
                    <a:cxn ang="0">
                      <a:pos x="7" y="22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" name="Group 159"/>
              <p:cNvGrpSpPr>
                <a:grpSpLocks/>
              </p:cNvGrpSpPr>
              <p:nvPr userDrawn="1"/>
            </p:nvGrpSpPr>
            <p:grpSpPr bwMode="auto">
              <a:xfrm>
                <a:off x="7" y="-154"/>
                <a:ext cx="5739" cy="418"/>
                <a:chOff x="1056" y="111"/>
                <a:chExt cx="2448" cy="418"/>
              </a:xfrm>
            </p:grpSpPr>
            <p:sp>
              <p:nvSpPr>
                <p:cNvPr id="27" name="Line 110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" name="Line 112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9" name="Line 113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" name="Line 114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" name="Line 115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2" name="Line 116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3" name="Line 117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4" name="Line 118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5" name="Line 119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6" name="Line 120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7" name="Line 121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1" name="Group 160"/>
              <p:cNvGrpSpPr>
                <a:grpSpLocks/>
              </p:cNvGrpSpPr>
              <p:nvPr userDrawn="1"/>
            </p:nvGrpSpPr>
            <p:grpSpPr bwMode="auto">
              <a:xfrm>
                <a:off x="-1261" y="-1"/>
                <a:ext cx="2098" cy="1030"/>
                <a:chOff x="1208" y="109"/>
                <a:chExt cx="2098" cy="423"/>
              </a:xfrm>
            </p:grpSpPr>
            <p:sp>
              <p:nvSpPr>
                <p:cNvPr id="12" name="Line 132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" name="Line 133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4" name="Line 134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" name="Line 135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" name="Line 145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" name="Line 146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" name="Line 147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" name="Line 148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" name="Line 150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" name="Line 151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" name="Line 152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" name="Line 153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5" name="Line 154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6" name="Line 155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pic>
          <p:nvPicPr>
            <p:cNvPr id="7" name="Picture 158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246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176D7F-6076-4920-8964-4949A0C1AF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F4593-0E75-459A-8511-4B10304AB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F8AC0-4D0D-4038-A4D0-B6D786661E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6826B-658D-4CB0-93F4-070750817A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28BC1-8CEC-4FE7-9512-827A64C783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5FFAE-E4ED-4154-9CCC-4571AE456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A27E4-6360-4E0C-96B2-903674D355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D300E-505A-41C0-B652-BFF16EB297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A1459-3560-4856-832A-EA7B816A6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DB5A8-14A9-4158-893D-232FB949E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5974C-AB99-4D64-AC67-3E8B64AE5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AA207-9FDD-4031-BFD4-ECD630915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5DEA7-2453-45A5-9D4E-AED5CC0C68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114C0-0F79-4CA5-8735-60C34FBE1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480030A-FB18-4CE0-9D77-92A6E07C9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163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1032" name="Group 162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22536" name="Freeform 8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/>
                <a:ahLst/>
                <a:cxnLst>
                  <a:cxn ang="0">
                    <a:pos x="4848" y="48"/>
                  </a:cxn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8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35" name="Group 9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0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22539" name="Freeform 11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/>
                    <a:ahLst/>
                    <a:cxnLst>
                      <a:cxn ang="0">
                        <a:pos x="5" y="11"/>
                      </a:cxn>
                      <a:cxn ang="0">
                        <a:pos x="15" y="5"/>
                      </a:cxn>
                      <a:cxn ang="0">
                        <a:pos x="13" y="17"/>
                      </a:cxn>
                      <a:cxn ang="0">
                        <a:pos x="5" y="11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0" name="Freeform 12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/>
                    <a:ahLst/>
                    <a:cxnLst>
                      <a:cxn ang="0">
                        <a:pos x="3" y="13"/>
                      </a:cxn>
                      <a:cxn ang="0">
                        <a:pos x="11" y="3"/>
                      </a:cxn>
                      <a:cxn ang="0">
                        <a:pos x="7" y="19"/>
                      </a:cxn>
                      <a:cxn ang="0">
                        <a:pos x="3" y="13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1" name="Freeform 13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2" name="Freeform 14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3" name="Freeform 15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4" name="Freeform 16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5" name="Freeform 17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6" name="Freeform 18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7" name="Freeform 19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8" name="Freeform 20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9" name="Freeform 21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0" name="Freeform 22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1" name="Freeform 23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2" name="Freeform 24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3" name="Freeform 25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4" name="Freeform 26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5" name="Freeform 27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/>
                    <a:ahLst/>
                    <a:cxnLst>
                      <a:cxn ang="0">
                        <a:pos x="8" y="14"/>
                      </a:cxn>
                      <a:cxn ang="0">
                        <a:pos x="14" y="0"/>
                      </a:cxn>
                      <a:cxn ang="0">
                        <a:pos x="14" y="22"/>
                      </a:cxn>
                      <a:cxn ang="0">
                        <a:pos x="8" y="14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6" name="Freeform 28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7" name="Freeform 29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8" name="Freeform 30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9" name="Freeform 31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0" name="Freeform 32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1" name="Freeform 33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2" name="Freeform 34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/>
                    <a:ahLst/>
                    <a:cxnLst>
                      <a:cxn ang="0">
                        <a:pos x="21" y="280"/>
                      </a:cxn>
                      <a:cxn ang="0">
                        <a:pos x="24" y="250"/>
                      </a:cxn>
                      <a:cxn ang="0">
                        <a:pos x="22" y="245"/>
                      </a:cxn>
                      <a:cxn ang="0">
                        <a:pos x="16" y="218"/>
                      </a:cxn>
                      <a:cxn ang="0">
                        <a:pos x="4" y="215"/>
                      </a:cxn>
                      <a:cxn ang="0">
                        <a:pos x="0" y="191"/>
                      </a:cxn>
                      <a:cxn ang="0">
                        <a:pos x="12" y="180"/>
                      </a:cxn>
                      <a:cxn ang="0">
                        <a:pos x="6" y="165"/>
                      </a:cxn>
                      <a:cxn ang="0">
                        <a:pos x="2" y="160"/>
                      </a:cxn>
                      <a:cxn ang="0">
                        <a:pos x="28" y="120"/>
                      </a:cxn>
                      <a:cxn ang="0">
                        <a:pos x="44" y="96"/>
                      </a:cxn>
                      <a:cxn ang="0">
                        <a:pos x="42" y="70"/>
                      </a:cxn>
                      <a:cxn ang="0">
                        <a:pos x="24" y="43"/>
                      </a:cxn>
                      <a:cxn ang="0">
                        <a:pos x="20" y="32"/>
                      </a:cxn>
                      <a:cxn ang="0">
                        <a:pos x="26" y="36"/>
                      </a:cxn>
                      <a:cxn ang="0">
                        <a:pos x="48" y="35"/>
                      </a:cxn>
                      <a:cxn ang="0">
                        <a:pos x="64" y="11"/>
                      </a:cxn>
                      <a:cxn ang="0">
                        <a:pos x="82" y="0"/>
                      </a:cxn>
                      <a:cxn ang="0">
                        <a:pos x="88" y="2"/>
                      </a:cxn>
                      <a:cxn ang="0">
                        <a:pos x="92" y="9"/>
                      </a:cxn>
                      <a:cxn ang="0">
                        <a:pos x="98" y="5"/>
                      </a:cxn>
                      <a:cxn ang="0">
                        <a:pos x="110" y="8"/>
                      </a:cxn>
                      <a:cxn ang="0">
                        <a:pos x="116" y="9"/>
                      </a:cxn>
                      <a:cxn ang="0">
                        <a:pos x="141" y="14"/>
                      </a:cxn>
                      <a:cxn ang="0">
                        <a:pos x="155" y="24"/>
                      </a:cxn>
                      <a:cxn ang="0">
                        <a:pos x="167" y="17"/>
                      </a:cxn>
                      <a:cxn ang="0">
                        <a:pos x="173" y="14"/>
                      </a:cxn>
                      <a:cxn ang="0">
                        <a:pos x="195" y="14"/>
                      </a:cxn>
                      <a:cxn ang="0">
                        <a:pos x="211" y="32"/>
                      </a:cxn>
                      <a:cxn ang="0">
                        <a:pos x="231" y="59"/>
                      </a:cxn>
                      <a:cxn ang="0">
                        <a:pos x="245" y="70"/>
                      </a:cxn>
                      <a:cxn ang="0">
                        <a:pos x="257" y="68"/>
                      </a:cxn>
                      <a:cxn ang="0">
                        <a:pos x="270" y="65"/>
                      </a:cxn>
                      <a:cxn ang="0">
                        <a:pos x="290" y="71"/>
                      </a:cxn>
                      <a:cxn ang="0">
                        <a:pos x="300" y="81"/>
                      </a:cxn>
                      <a:cxn ang="0">
                        <a:pos x="308" y="90"/>
                      </a:cxn>
                      <a:cxn ang="0">
                        <a:pos x="318" y="111"/>
                      </a:cxn>
                      <a:cxn ang="0">
                        <a:pos x="322" y="120"/>
                      </a:cxn>
                      <a:cxn ang="0">
                        <a:pos x="324" y="125"/>
                      </a:cxn>
                      <a:cxn ang="0">
                        <a:pos x="310" y="142"/>
                      </a:cxn>
                      <a:cxn ang="0">
                        <a:pos x="322" y="141"/>
                      </a:cxn>
                      <a:cxn ang="0">
                        <a:pos x="342" y="155"/>
                      </a:cxn>
                      <a:cxn ang="0">
                        <a:pos x="364" y="157"/>
                      </a:cxn>
                      <a:cxn ang="0">
                        <a:pos x="380" y="168"/>
                      </a:cxn>
                      <a:cxn ang="0">
                        <a:pos x="382" y="172"/>
                      </a:cxn>
                      <a:cxn ang="0">
                        <a:pos x="382" y="176"/>
                      </a:cxn>
                      <a:cxn ang="0">
                        <a:pos x="394" y="172"/>
                      </a:cxn>
                      <a:cxn ang="0">
                        <a:pos x="400" y="171"/>
                      </a:cxn>
                      <a:cxn ang="0">
                        <a:pos x="439" y="185"/>
                      </a:cxn>
                      <a:cxn ang="0">
                        <a:pos x="447" y="199"/>
                      </a:cxn>
                      <a:cxn ang="0">
                        <a:pos x="465" y="201"/>
                      </a:cxn>
                      <a:cxn ang="0">
                        <a:pos x="471" y="215"/>
                      </a:cxn>
                      <a:cxn ang="0">
                        <a:pos x="451" y="258"/>
                      </a:cxn>
                      <a:cxn ang="0">
                        <a:pos x="435" y="281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3" name="Freeform 35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/>
                    <a:ahLst/>
                    <a:cxnLst>
                      <a:cxn ang="0">
                        <a:pos x="406" y="6"/>
                      </a:cxn>
                      <a:cxn ang="0">
                        <a:pos x="502" y="34"/>
                      </a:cxn>
                      <a:cxn ang="0">
                        <a:pos x="550" y="38"/>
                      </a:cxn>
                      <a:cxn ang="0">
                        <a:pos x="578" y="130"/>
                      </a:cxn>
                      <a:cxn ang="0">
                        <a:pos x="586" y="90"/>
                      </a:cxn>
                      <a:cxn ang="0">
                        <a:pos x="606" y="70"/>
                      </a:cxn>
                      <a:cxn ang="0">
                        <a:pos x="642" y="126"/>
                      </a:cxn>
                      <a:cxn ang="0">
                        <a:pos x="682" y="98"/>
                      </a:cxn>
                      <a:cxn ang="0">
                        <a:pos x="706" y="86"/>
                      </a:cxn>
                      <a:cxn ang="0">
                        <a:pos x="762" y="2"/>
                      </a:cxn>
                      <a:cxn ang="0">
                        <a:pos x="798" y="70"/>
                      </a:cxn>
                      <a:cxn ang="0">
                        <a:pos x="798" y="130"/>
                      </a:cxn>
                      <a:cxn ang="0">
                        <a:pos x="790" y="158"/>
                      </a:cxn>
                      <a:cxn ang="0">
                        <a:pos x="766" y="162"/>
                      </a:cxn>
                      <a:cxn ang="0">
                        <a:pos x="762" y="186"/>
                      </a:cxn>
                      <a:cxn ang="0">
                        <a:pos x="802" y="226"/>
                      </a:cxn>
                      <a:cxn ang="0">
                        <a:pos x="786" y="322"/>
                      </a:cxn>
                      <a:cxn ang="0">
                        <a:pos x="830" y="414"/>
                      </a:cxn>
                      <a:cxn ang="0">
                        <a:pos x="854" y="450"/>
                      </a:cxn>
                      <a:cxn ang="0">
                        <a:pos x="830" y="450"/>
                      </a:cxn>
                      <a:cxn ang="0">
                        <a:pos x="746" y="378"/>
                      </a:cxn>
                      <a:cxn ang="0">
                        <a:pos x="678" y="402"/>
                      </a:cxn>
                      <a:cxn ang="0">
                        <a:pos x="590" y="442"/>
                      </a:cxn>
                      <a:cxn ang="0">
                        <a:pos x="642" y="578"/>
                      </a:cxn>
                      <a:cxn ang="0">
                        <a:pos x="710" y="610"/>
                      </a:cxn>
                      <a:cxn ang="0">
                        <a:pos x="738" y="550"/>
                      </a:cxn>
                      <a:cxn ang="0">
                        <a:pos x="774" y="570"/>
                      </a:cxn>
                      <a:cxn ang="0">
                        <a:pos x="766" y="630"/>
                      </a:cxn>
                      <a:cxn ang="0">
                        <a:pos x="802" y="670"/>
                      </a:cxn>
                      <a:cxn ang="0">
                        <a:pos x="838" y="658"/>
                      </a:cxn>
                      <a:cxn ang="0">
                        <a:pos x="922" y="806"/>
                      </a:cxn>
                      <a:cxn ang="0">
                        <a:pos x="942" y="826"/>
                      </a:cxn>
                      <a:cxn ang="0">
                        <a:pos x="874" y="810"/>
                      </a:cxn>
                      <a:cxn ang="0">
                        <a:pos x="830" y="758"/>
                      </a:cxn>
                      <a:cxn ang="0">
                        <a:pos x="778" y="710"/>
                      </a:cxn>
                      <a:cxn ang="0">
                        <a:pos x="702" y="662"/>
                      </a:cxn>
                      <a:cxn ang="0">
                        <a:pos x="614" y="646"/>
                      </a:cxn>
                      <a:cxn ang="0">
                        <a:pos x="506" y="594"/>
                      </a:cxn>
                      <a:cxn ang="0">
                        <a:pos x="462" y="506"/>
                      </a:cxn>
                      <a:cxn ang="0">
                        <a:pos x="430" y="462"/>
                      </a:cxn>
                      <a:cxn ang="0">
                        <a:pos x="382" y="430"/>
                      </a:cxn>
                      <a:cxn ang="0">
                        <a:pos x="342" y="370"/>
                      </a:cxn>
                      <a:cxn ang="0">
                        <a:pos x="354" y="414"/>
                      </a:cxn>
                      <a:cxn ang="0">
                        <a:pos x="418" y="494"/>
                      </a:cxn>
                      <a:cxn ang="0">
                        <a:pos x="422" y="526"/>
                      </a:cxn>
                      <a:cxn ang="0">
                        <a:pos x="394" y="498"/>
                      </a:cxn>
                      <a:cxn ang="0">
                        <a:pos x="354" y="466"/>
                      </a:cxn>
                      <a:cxn ang="0">
                        <a:pos x="314" y="402"/>
                      </a:cxn>
                      <a:cxn ang="0">
                        <a:pos x="266" y="346"/>
                      </a:cxn>
                      <a:cxn ang="0">
                        <a:pos x="210" y="314"/>
                      </a:cxn>
                      <a:cxn ang="0">
                        <a:pos x="154" y="238"/>
                      </a:cxn>
                      <a:cxn ang="0">
                        <a:pos x="66" y="66"/>
                      </a:cxn>
                      <a:cxn ang="0">
                        <a:pos x="34" y="38"/>
                      </a:cxn>
                      <a:cxn ang="0">
                        <a:pos x="46" y="22"/>
                      </a:cxn>
                      <a:cxn ang="0">
                        <a:pos x="102" y="70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4" name="Freeform 36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/>
                    <a:ahLst/>
                    <a:cxnLst>
                      <a:cxn ang="0">
                        <a:pos x="6" y="28"/>
                      </a:cxn>
                      <a:cxn ang="0">
                        <a:pos x="10" y="48"/>
                      </a:cxn>
                      <a:cxn ang="0">
                        <a:pos x="6" y="28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5" name="Freeform 37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2" y="1"/>
                      </a:cxn>
                      <a:cxn ang="0">
                        <a:pos x="36" y="17"/>
                      </a:cxn>
                      <a:cxn ang="0">
                        <a:pos x="8" y="17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6" name="Freeform 38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/>
                    <a:ahLst/>
                    <a:cxnLst>
                      <a:cxn ang="0">
                        <a:pos x="0" y="49"/>
                      </a:cxn>
                      <a:cxn ang="0">
                        <a:pos x="28" y="25"/>
                      </a:cxn>
                      <a:cxn ang="0">
                        <a:pos x="56" y="21"/>
                      </a:cxn>
                      <a:cxn ang="0">
                        <a:pos x="80" y="9"/>
                      </a:cxn>
                      <a:cxn ang="0">
                        <a:pos x="64" y="25"/>
                      </a:cxn>
                      <a:cxn ang="0">
                        <a:pos x="124" y="49"/>
                      </a:cxn>
                      <a:cxn ang="0">
                        <a:pos x="160" y="65"/>
                      </a:cxn>
                      <a:cxn ang="0">
                        <a:pos x="116" y="77"/>
                      </a:cxn>
                      <a:cxn ang="0">
                        <a:pos x="88" y="57"/>
                      </a:cxn>
                      <a:cxn ang="0">
                        <a:pos x="76" y="53"/>
                      </a:cxn>
                      <a:cxn ang="0">
                        <a:pos x="24" y="41"/>
                      </a:cxn>
                      <a:cxn ang="0">
                        <a:pos x="0" y="49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7" name="Freeform 39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2" y="4"/>
                      </a:cxn>
                      <a:cxn ang="0">
                        <a:pos x="88" y="24"/>
                      </a:cxn>
                      <a:cxn ang="0">
                        <a:pos x="112" y="20"/>
                      </a:cxn>
                      <a:cxn ang="0">
                        <a:pos x="108" y="44"/>
                      </a:cxn>
                      <a:cxn ang="0">
                        <a:pos x="64" y="40"/>
                      </a:cxn>
                      <a:cxn ang="0">
                        <a:pos x="0" y="36"/>
                      </a:cxn>
                      <a:cxn ang="0">
                        <a:pos x="28" y="2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8" name="Freeform 40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/>
                    <a:ahLst/>
                    <a:cxnLst>
                      <a:cxn ang="0">
                        <a:pos x="17" y="25"/>
                      </a:cxn>
                      <a:cxn ang="0">
                        <a:pos x="37" y="13"/>
                      </a:cxn>
                      <a:cxn ang="0">
                        <a:pos x="17" y="2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9" name="Freeform 41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/>
                    <a:ahLst/>
                    <a:cxnLst>
                      <a:cxn ang="0">
                        <a:pos x="19" y="32"/>
                      </a:cxn>
                      <a:cxn ang="0">
                        <a:pos x="19" y="0"/>
                      </a:cxn>
                      <a:cxn ang="0">
                        <a:pos x="19" y="32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0" name="Freeform 42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/>
                    <a:ahLst/>
                    <a:cxnLst>
                      <a:cxn ang="0">
                        <a:pos x="4" y="9"/>
                      </a:cxn>
                      <a:cxn ang="0">
                        <a:pos x="20" y="33"/>
                      </a:cxn>
                      <a:cxn ang="0">
                        <a:pos x="24" y="49"/>
                      </a:cxn>
                      <a:cxn ang="0">
                        <a:pos x="36" y="53"/>
                      </a:cxn>
                      <a:cxn ang="0">
                        <a:pos x="24" y="73"/>
                      </a:cxn>
                      <a:cxn ang="0">
                        <a:pos x="0" y="21"/>
                      </a:cxn>
                      <a:cxn ang="0">
                        <a:pos x="4" y="9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1" name="Freeform 43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/>
                    <a:ahLst/>
                    <a:cxnLst>
                      <a:cxn ang="0">
                        <a:pos x="220" y="1"/>
                      </a:cxn>
                      <a:cxn ang="0">
                        <a:pos x="231" y="8"/>
                      </a:cxn>
                      <a:cxn ang="0">
                        <a:pos x="235" y="0"/>
                      </a:cxn>
                      <a:cxn ang="0">
                        <a:pos x="265" y="0"/>
                      </a:cxn>
                      <a:cxn ang="0">
                        <a:pos x="287" y="17"/>
                      </a:cxn>
                      <a:cxn ang="0">
                        <a:pos x="319" y="10"/>
                      </a:cxn>
                      <a:cxn ang="0">
                        <a:pos x="314" y="29"/>
                      </a:cxn>
                      <a:cxn ang="0">
                        <a:pos x="298" y="46"/>
                      </a:cxn>
                      <a:cxn ang="0">
                        <a:pos x="295" y="29"/>
                      </a:cxn>
                      <a:cxn ang="0">
                        <a:pos x="287" y="31"/>
                      </a:cxn>
                      <a:cxn ang="0">
                        <a:pos x="279" y="29"/>
                      </a:cxn>
                      <a:cxn ang="0">
                        <a:pos x="263" y="21"/>
                      </a:cxn>
                      <a:cxn ang="0">
                        <a:pos x="228" y="38"/>
                      </a:cxn>
                      <a:cxn ang="0">
                        <a:pos x="201" y="44"/>
                      </a:cxn>
                      <a:cxn ang="0">
                        <a:pos x="212" y="57"/>
                      </a:cxn>
                      <a:cxn ang="0">
                        <a:pos x="188" y="63"/>
                      </a:cxn>
                      <a:cxn ang="0">
                        <a:pos x="169" y="61"/>
                      </a:cxn>
                      <a:cxn ang="0">
                        <a:pos x="177" y="57"/>
                      </a:cxn>
                      <a:cxn ang="0">
                        <a:pos x="171" y="40"/>
                      </a:cxn>
                      <a:cxn ang="0">
                        <a:pos x="169" y="31"/>
                      </a:cxn>
                      <a:cxn ang="0">
                        <a:pos x="158" y="23"/>
                      </a:cxn>
                      <a:cxn ang="0">
                        <a:pos x="142" y="27"/>
                      </a:cxn>
                      <a:cxn ang="0">
                        <a:pos x="134" y="27"/>
                      </a:cxn>
                      <a:cxn ang="0">
                        <a:pos x="123" y="25"/>
                      </a:cxn>
                      <a:cxn ang="0">
                        <a:pos x="83" y="2"/>
                      </a:cxn>
                      <a:cxn ang="0">
                        <a:pos x="59" y="14"/>
                      </a:cxn>
                      <a:cxn ang="0">
                        <a:pos x="1" y="0"/>
                      </a:cxn>
                      <a:cxn ang="0">
                        <a:pos x="220" y="1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2" name="Freeform 44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/>
                    <a:ahLst/>
                    <a:cxnLst>
                      <a:cxn ang="0">
                        <a:pos x="105" y="31"/>
                      </a:cxn>
                      <a:cxn ang="0">
                        <a:pos x="30" y="1"/>
                      </a:cxn>
                      <a:cxn ang="0">
                        <a:pos x="285" y="0"/>
                      </a:cxn>
                      <a:cxn ang="0">
                        <a:pos x="296" y="14"/>
                      </a:cxn>
                      <a:cxn ang="0">
                        <a:pos x="264" y="16"/>
                      </a:cxn>
                      <a:cxn ang="0">
                        <a:pos x="105" y="3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3" name="Freeform 45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4" name="Freeform 46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6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5" name="Freeform 47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6" name="Freeform 48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7" name="Freeform 49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8" name="Freeform 50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9" name="Freeform 51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0" name="Freeform 52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1" name="Freeform 53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2" name="Freeform 54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3" name="Freeform 55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4" name="Freeform 56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5" name="Freeform 57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6" name="Freeform 58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7" name="Freeform 59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8" name="Freeform 60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9" name="Freeform 61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90" name="Freeform 62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91" name="Freeform 63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92" name="Freeform 64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93" name="Freeform 65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94" name="Freeform 66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85" name="Group 67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22596" name="Freeform 68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97" name="Freeform 69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98" name="Freeform 70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99" name="Freeform 71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0" name="Freeform 72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1" name="Freeform 73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2" name="Freeform 74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3" name="Freeform 75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4" name="Freeform 76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5" name="Freeform 77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6" name="Freeform 78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7" name="Freeform 79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8" name="Freeform 80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9" name="Freeform 81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0" name="Freeform 82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1" name="Freeform 83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2" name="Freeform 84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3" name="Freeform 85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4" name="Freeform 86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5" name="Freeform 87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6" name="Freeform 88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7" name="Freeform 89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8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8" name="Freeform 90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9" name="Freeform 91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0" name="Freeform 92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1" name="Freeform 93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2" name="Freeform 94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3" name="Freeform 95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4" name="Freeform 96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5" name="Freeform 97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6" name="Freeform 98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7" name="Freeform 99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8" name="Freeform 100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9" name="Freeform 101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30" name="Freeform 102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31" name="Freeform 103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32" name="Freeform 104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33" name="Freeform 105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34" name="Freeform 106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35" name="Freeform 107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36" name="Freeform 108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37" name="Freeform 109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</p:grpSp>
          <p:grpSp>
            <p:nvGrpSpPr>
              <p:cNvPr id="1036" name="Group 110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22639" name="Line 111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0" name="Line 112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1" name="Line 113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2" name="Line 114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3" name="Line 115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4" name="Line 116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5" name="Line 117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6" name="Line 118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7" name="Line 119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8" name="Line 120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9" name="Line 121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0" name="Line 122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1" name="Line 123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2" name="Line 124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3" name="Line 125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4" name="Line 126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5" name="Line 127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6" name="Line 128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7" name="Line 129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8" name="Line 130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9" name="Line 131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37" name="Group 132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22661" name="Line 133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62" name="Line 134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63" name="Line 135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64" name="Line 136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65" name="Line 137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66" name="Line 138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67" name="Line 139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68" name="Line 140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69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0" name="Line 142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1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2" name="Line 144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3" name="Line 145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4" name="Line 146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5" name="Line 147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6" name="Line 148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7" name="Line 149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8" name="Line 150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9" name="Line 151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80" name="Line 152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81" name="Line 153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82" name="Line 154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83" name="Line 155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84" name="Line 156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85" name="Line 157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pic>
          <p:nvPicPr>
            <p:cNvPr id="1033" name="Picture 161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66I33r7y_IY&amp;feature=related" TargetMode="Externa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tQsLv3xY7l4&amp;feature=related" TargetMode="Externa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v_lY8AJtAc&amp;feature=related" TargetMode="External"/><Relationship Id="rId2" Type="http://schemas.openxmlformats.org/officeDocument/2006/relationships/hyperlink" Target="http://www.youtube.com/watch?v=Ls25O5okKtY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HBthec4v30Q" TargetMode="Externa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F7fPRbcLeaE" TargetMode="Externa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a4ztEgNlOTM&amp;feature=related" TargetMode="Externa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1creh__yyAk" TargetMode="External"/><Relationship Id="rId2" Type="http://schemas.openxmlformats.org/officeDocument/2006/relationships/hyperlink" Target="http://www.howcast.com/videos/237556-How-To-Blow-a-Shofar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youtube.com/watch?v=sag1k5D7nS4&amp;feature=related&amp;safety_mode=true&amp;persist_safety_mode=1&amp;safe=activ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accent1"/>
            </a:gs>
            <a:gs pos="100000">
              <a:schemeClr val="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Beliefs about God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2133600"/>
            <a:ext cx="81534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universe is governed by God.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God is indivisible.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Not a physical being.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bible calls God, YHWH (“I am”).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a.k.a. The Lord (“</a:t>
            </a:r>
            <a:r>
              <a:rPr lang="en-US" sz="2400" dirty="0" err="1" smtClean="0"/>
              <a:t>Adonay</a:t>
            </a:r>
            <a:r>
              <a:rPr lang="en-US" sz="2400" dirty="0" smtClean="0"/>
              <a:t>”)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accent1"/>
            </a:gs>
            <a:gs pos="100000">
              <a:schemeClr val="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Jewish Festivals: Yom Kippur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2133600"/>
            <a:ext cx="81534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Holiest day in the Jewish Year. Fasting, prayers, abstinence. Day of Atonement for sins.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Temple sanctuary </a:t>
            </a:r>
            <a:r>
              <a:rPr lang="en-US" sz="2400" dirty="0" smtClean="0"/>
              <a:t>when Hebrews were still a wandering people 1250-1050 BCE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1" dirty="0" smtClean="0"/>
              <a:t>950 BCE-70CE: </a:t>
            </a:r>
            <a:r>
              <a:rPr lang="en-US" sz="2400" dirty="0" smtClean="0"/>
              <a:t>The High Priest used to enter the Holy of Holies on this day to pray for the sins of the Israelites.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Animals were sacrificed for the sins of the people.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accent1"/>
            </a:gs>
            <a:gs pos="100000">
              <a:schemeClr val="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The </a:t>
            </a:r>
            <a:r>
              <a:rPr lang="en-US" dirty="0" err="1" smtClean="0"/>
              <a:t>Kohen</a:t>
            </a:r>
            <a:r>
              <a:rPr lang="en-US" dirty="0" smtClean="0"/>
              <a:t> </a:t>
            </a:r>
            <a:r>
              <a:rPr lang="en-US" dirty="0" err="1" smtClean="0"/>
              <a:t>Badol</a:t>
            </a:r>
            <a:r>
              <a:rPr lang="en-US" dirty="0" smtClean="0"/>
              <a:t> on Yom Kippur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2133600"/>
            <a:ext cx="81534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  <p:pic>
        <p:nvPicPr>
          <p:cNvPr id="4" name="Picture 3" descr="Yom Kippu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756299"/>
            <a:ext cx="7315200" cy="5101701"/>
          </a:xfrm>
          <a:prstGeom prst="rect">
            <a:avLst/>
          </a:prstGeom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accent1"/>
            </a:gs>
            <a:gs pos="100000">
              <a:schemeClr val="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930275"/>
            <a:ext cx="8516937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Pesach/Passover: </a:t>
            </a:r>
            <a:r>
              <a:rPr lang="en-US" dirty="0" err="1" smtClean="0"/>
              <a:t>Matzoh</a:t>
            </a:r>
            <a:endParaRPr lang="en-US" dirty="0" smtClean="0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2133600"/>
            <a:ext cx="31242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Celebrates the Exodus.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No leavened food for a week.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Eldest son should fast on the first day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</a:t>
            </a:r>
            <a:r>
              <a:rPr lang="en-US" sz="2400" dirty="0" err="1" smtClean="0"/>
              <a:t>Sedar</a:t>
            </a:r>
            <a:r>
              <a:rPr lang="en-US" sz="2400" dirty="0" smtClean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Ritual service and dinner held at home on first night of Passover.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  <p:pic>
        <p:nvPicPr>
          <p:cNvPr id="4" name="Picture 3" descr="Matzo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2743200"/>
            <a:ext cx="5251607" cy="3505200"/>
          </a:xfrm>
          <a:prstGeom prst="rect">
            <a:avLst/>
          </a:prstGeom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accent1"/>
            </a:gs>
            <a:gs pos="100000">
              <a:schemeClr val="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930275"/>
            <a:ext cx="8516937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Passover Seder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2133600"/>
            <a:ext cx="77724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Events of the Exodus are retold.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Learning </a:t>
            </a:r>
            <a:r>
              <a:rPr lang="en-US" sz="2400" dirty="0" smtClean="0"/>
              <a:t>about Passover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with Rabbi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Akselrad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accent1"/>
            </a:gs>
            <a:gs pos="100000">
              <a:schemeClr val="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930275"/>
            <a:ext cx="4478337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Bar/Bat Mitzvah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2133600"/>
            <a:ext cx="34290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Coming of age ceremony at 13.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Noam’s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Bar Mitzvah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Bat Mitzvah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Boston Temple.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  <p:pic>
        <p:nvPicPr>
          <p:cNvPr id="4" name="Picture 3" descr="Bar Mitzva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43400" y="1371599"/>
            <a:ext cx="4562475" cy="5227513"/>
          </a:xfrm>
          <a:prstGeom prst="rect">
            <a:avLst/>
          </a:prstGeom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accent1"/>
            </a:gs>
            <a:gs pos="100000">
              <a:schemeClr val="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930275"/>
            <a:ext cx="8516937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Weddings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2133600"/>
            <a:ext cx="77724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Take place under a canopy called a </a:t>
            </a:r>
            <a:r>
              <a:rPr lang="en-US" sz="2400" dirty="0" err="1" smtClean="0"/>
              <a:t>Chuppah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Drink from a glass of wine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Crush a glass under foot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Orthodox Jewish wedding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Brooklyn NY 2005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accent1"/>
            </a:gs>
            <a:gs pos="100000">
              <a:schemeClr val="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930275"/>
            <a:ext cx="8516937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Death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2133600"/>
            <a:ext cx="7772400" cy="2667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Cremation is not allowed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Burial within 24 hours if possible (like Islam)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Shiva: a seven period of mourning.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Mourners stay at home.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Mirrors are covered.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How to sit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Shiva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accent1"/>
            </a:gs>
            <a:gs pos="100000">
              <a:schemeClr val="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930275"/>
            <a:ext cx="8516937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Types of Judaism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2133600"/>
            <a:ext cx="77724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Orthodox/ Hasidic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Reform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Conservative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err="1" smtClean="0"/>
              <a:t>Reconstructionist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accent1"/>
            </a:gs>
            <a:gs pos="100000">
              <a:schemeClr val="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930275"/>
            <a:ext cx="8516937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Zionism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2133600"/>
            <a:ext cx="77724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Return of Jews to the Promised Land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Began in 1896 with Theodore Herzl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After the Holocaust, the state of Israel was declared in 1948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Conflict has been ongoing. . . 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accent1"/>
            </a:gs>
            <a:gs pos="100000">
              <a:schemeClr val="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The Torah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2133600"/>
            <a:ext cx="81534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Contained in a Holy Ark.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Usually 2 or 3 in a synagogue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Written on parchment scrolls.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Cannot be touched.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Taken out during services and read.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Divided into 54 sections. One section is read each week for the year.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accent1"/>
            </a:gs>
            <a:gs pos="100000">
              <a:schemeClr val="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Torah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057400"/>
            <a:ext cx="23622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Ark doors opened.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  <p:pic>
        <p:nvPicPr>
          <p:cNvPr id="4" name="Picture 3" descr="Torah Ar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53581" y="0"/>
            <a:ext cx="5309419" cy="6858000"/>
          </a:xfrm>
          <a:prstGeom prst="rect">
            <a:avLst/>
          </a:prstGeom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accent1"/>
            </a:gs>
            <a:gs pos="100000">
              <a:schemeClr val="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Rabbis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2133600"/>
            <a:ext cx="81534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 trained scholar, teacher, interpreter of Jewish law, </a:t>
            </a:r>
            <a:r>
              <a:rPr lang="en-US" sz="2400" dirty="0" err="1" smtClean="0"/>
              <a:t>councillor</a:t>
            </a:r>
            <a:r>
              <a:rPr lang="en-US" sz="2400" dirty="0" smtClean="0"/>
              <a:t>. [Jesus was called Rabbi by his followers.]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Conduct services like Bar Mitzvahs, weddings, and funerals.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accent1"/>
            </a:gs>
            <a:gs pos="100000">
              <a:schemeClr val="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Keeping Kosher: </a:t>
            </a:r>
            <a:r>
              <a:rPr lang="en-US" dirty="0" err="1" smtClean="0"/>
              <a:t>Kashruth</a:t>
            </a:r>
            <a:endParaRPr lang="en-US" dirty="0" smtClean="0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2133600"/>
            <a:ext cx="33528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Foods must be prepared according to a set of rules.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Out: </a:t>
            </a:r>
            <a:r>
              <a:rPr lang="en-CA" sz="2400" dirty="0" smtClean="0"/>
              <a:t>Pork, rabbit, eagle, owl, catfish, sturgeon, and any shellfish, insect or reptile are non-kosher.</a:t>
            </a:r>
          </a:p>
          <a:p>
            <a:pPr eaLnBrk="1" hangingPunct="1">
              <a:lnSpc>
                <a:spcPct val="90000"/>
              </a:lnSpc>
            </a:pPr>
            <a:r>
              <a:rPr lang="en-CA" sz="2400" dirty="0" smtClean="0"/>
              <a:t>Strangled meats are non-kosher.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  <p:pic>
        <p:nvPicPr>
          <p:cNvPr id="4" name="Picture 3" descr="Beef Kos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58333" y="2133600"/>
            <a:ext cx="5085667" cy="3657600"/>
          </a:xfrm>
          <a:prstGeom prst="rect">
            <a:avLst/>
          </a:prstGeom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accent1"/>
            </a:gs>
            <a:gs pos="100000">
              <a:schemeClr val="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Keeping Kosher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2133600"/>
            <a:ext cx="79248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  <p:pic>
        <p:nvPicPr>
          <p:cNvPr id="5" name="Picture 4" descr="Kosher McDonal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143000"/>
            <a:ext cx="7948821" cy="4813300"/>
          </a:xfrm>
          <a:prstGeom prst="rect">
            <a:avLst/>
          </a:prstGeom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accent1"/>
            </a:gs>
            <a:gs pos="100000">
              <a:schemeClr val="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Shabbat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2133600"/>
            <a:ext cx="81534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Sunset Friday to Sunset Saturday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Go to Synagogue for Friday prayers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Candles lit to remember creation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err="1" smtClean="0"/>
              <a:t>Shabbas</a:t>
            </a:r>
            <a:r>
              <a:rPr lang="en-US" sz="2400" dirty="0" smtClean="0"/>
              <a:t>: Sabbath meal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Kiddush: Prayer over the wine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err="1" smtClean="0"/>
              <a:t>Challah</a:t>
            </a:r>
            <a:r>
              <a:rPr lang="en-US" sz="2400" dirty="0" smtClean="0"/>
              <a:t>: Egg bread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Shabbat Meal in Israel</a:t>
            </a:r>
            <a:r>
              <a:rPr lang="en-US" sz="2400" dirty="0" smtClean="0">
                <a:hlinkClick r:id="rId2"/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Shabbat meal in Israel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accent1"/>
            </a:gs>
            <a:gs pos="100000">
              <a:schemeClr val="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Wine and </a:t>
            </a:r>
            <a:r>
              <a:rPr lang="en-US" dirty="0" err="1" smtClean="0"/>
              <a:t>Challah</a:t>
            </a:r>
            <a:endParaRPr lang="en-US" dirty="0" smtClean="0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2133600"/>
            <a:ext cx="81534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  <p:pic>
        <p:nvPicPr>
          <p:cNvPr id="4" name="Picture 3" descr="Shabbat Me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905000"/>
            <a:ext cx="7429500" cy="4953000"/>
          </a:xfrm>
          <a:prstGeom prst="rect">
            <a:avLst/>
          </a:prstGeom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accent1"/>
            </a:gs>
            <a:gs pos="100000">
              <a:schemeClr val="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Jewish Festivals: Rosh Hashanah: 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2133600"/>
            <a:ext cx="81534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Jewish New Year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Occurs around the Autumn Equinox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Ten day period of </a:t>
            </a:r>
            <a:r>
              <a:rPr lang="en-US" sz="2400" dirty="0" err="1" smtClean="0"/>
              <a:t>repentence</a:t>
            </a:r>
            <a:r>
              <a:rPr lang="en-US" sz="2400" dirty="0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Ends with Yom Kippur: The Day of Atonement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</a:t>
            </a:r>
            <a:r>
              <a:rPr lang="en-US" sz="2400" dirty="0" err="1" smtClean="0"/>
              <a:t>Shofar</a:t>
            </a:r>
            <a:r>
              <a:rPr lang="en-US" sz="2400" dirty="0" smtClean="0"/>
              <a:t> is sounded.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How to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Blow the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Shofar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celebrate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Rosh Hashanah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CBN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The Feast of The New Year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700 Club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4" grpId="0"/>
    </p:bldLst>
  </p:timing>
</p:sld>
</file>

<file path=ppt/theme/theme1.xml><?xml version="1.0" encoding="utf-8"?>
<a:theme xmlns:a="http://schemas.openxmlformats.org/drawingml/2006/main" name="Projecthibernia">
  <a:themeElements>
    <a:clrScheme name="Projecthibernia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Projecthibernia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jecthibernia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hibernia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hibernia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hibernia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hibernia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hibernia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hibernia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hibernia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Projecthibernia</Template>
  <TotalTime>1414</TotalTime>
  <Words>516</Words>
  <Application>Microsoft Office PowerPoint</Application>
  <PresentationFormat>On-screen Show (4:3)</PresentationFormat>
  <Paragraphs>134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Projecthibernia</vt:lpstr>
      <vt:lpstr>Beliefs about God</vt:lpstr>
      <vt:lpstr>The Torah</vt:lpstr>
      <vt:lpstr>The Torah</vt:lpstr>
      <vt:lpstr>Rabbis</vt:lpstr>
      <vt:lpstr>Keeping Kosher: Kashruth</vt:lpstr>
      <vt:lpstr>Keeping Kosher</vt:lpstr>
      <vt:lpstr>Shabbat</vt:lpstr>
      <vt:lpstr>Wine and Challah</vt:lpstr>
      <vt:lpstr>Jewish Festivals: Rosh Hashanah: </vt:lpstr>
      <vt:lpstr>Jewish Festivals: Yom Kippur</vt:lpstr>
      <vt:lpstr>The Kohen Badol on Yom Kippur</vt:lpstr>
      <vt:lpstr>Pesach/Passover: Matzoh</vt:lpstr>
      <vt:lpstr>Passover Seder</vt:lpstr>
      <vt:lpstr>Bar/Bat Mitzvah</vt:lpstr>
      <vt:lpstr>Weddings</vt:lpstr>
      <vt:lpstr>Death</vt:lpstr>
      <vt:lpstr>Types of Judaism</vt:lpstr>
      <vt:lpstr>Zionism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Hibernia</dc:title>
  <dc:creator>DGREGORY</dc:creator>
  <cp:lastModifiedBy>Valued Acer Customer</cp:lastModifiedBy>
  <cp:revision>65</cp:revision>
  <cp:lastPrinted>1601-01-01T00:00:00Z</cp:lastPrinted>
  <dcterms:created xsi:type="dcterms:W3CDTF">2005-05-02T10:13:47Z</dcterms:created>
  <dcterms:modified xsi:type="dcterms:W3CDTF">2013-02-01T13:15:23Z</dcterms:modified>
</cp:coreProperties>
</file>