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60" r:id="rId5"/>
    <p:sldId id="261" r:id="rId6"/>
    <p:sldId id="262" r:id="rId7"/>
    <p:sldId id="263" r:id="rId8"/>
    <p:sldId id="264" r:id="rId9"/>
    <p:sldId id="267" r:id="rId10"/>
    <p:sldId id="266" r:id="rId11"/>
    <p:sldId id="259" r:id="rId12"/>
    <p:sldId id="268" r:id="rId13"/>
    <p:sldId id="269" r:id="rId14"/>
    <p:sldId id="270" r:id="rId15"/>
    <p:sldId id="273" r:id="rId16"/>
    <p:sldId id="272" r:id="rId17"/>
    <p:sldId id="274" r:id="rId18"/>
    <p:sldId id="275" r:id="rId19"/>
    <p:sldId id="27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28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2514601"/>
            <a:ext cx="6400800" cy="60960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124200"/>
            <a:ext cx="64008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256BA-3C14-4506-9E78-4F84E88FA233}" type="datetimeFigureOut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B6089-49D3-430C-A2F1-C25DEF7A8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2C9C7-EF9B-4A5F-889E-C2B85BFC0563}" type="datetimeFigureOut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005F0-9B05-4FAC-8535-9E5111C14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37B73-86D0-4DCE-B7E8-660D454E741C}" type="datetimeFigureOut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3F1D6-9205-43C6-A482-C6E330BBB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F9CAE-BBE6-40AB-9737-BE34DB4CFFD0}" type="datetimeFigureOut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46782-0F71-4068-B401-F34FF51CF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6395C-E854-46E0-AE0A-D0C718B73496}" type="datetimeFigureOut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00AB5-65B5-40F6-AFF7-D8FC35CF5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A5150-3949-4BD5-86A0-DAAF8E1F0C9A}" type="datetimeFigureOut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AE928-A8D2-4B1C-8799-FDFFBD8C0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CC0C6-4F96-492E-8F7B-9F23F0BFA01C}" type="datetimeFigureOut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CFC95-4804-4DA0-A3C6-CF96D54BC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2ED09-EA8E-468C-89CA-F1F0EAD24B62}" type="datetimeFigureOut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2A63B-F482-40B5-9AFB-F1B362059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09263-A459-4445-B2BD-D1EF67C33651}" type="datetimeFigureOut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1955D-F08B-4836-BF88-BD7834347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F96A6-7D39-466B-9BEC-D20274CF4D98}" type="datetimeFigureOut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6BE9C-3313-4478-8642-47CF8372A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F0471-124A-41EA-8CBF-2C471D9EFA2A}" type="datetimeFigureOut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028E7-C0D7-4329-8DD5-35D734526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F02293-5703-44EA-A47F-D2BD6D10004A}" type="datetimeFigureOut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A3C5FA-0E83-42C7-B4E7-6847676E7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GJSUT8Inl1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mN7LW0Y00k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QbLLowNgS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outube.com/watch?v=NFDCGplSK-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37G57Z2NF80&amp;feature=fvsr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gBDFMD5kLvc&amp;feature=relate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743200" y="2514600"/>
            <a:ext cx="6400800" cy="609600"/>
          </a:xfrm>
        </p:spPr>
        <p:txBody>
          <a:bodyPr/>
          <a:lstStyle/>
          <a:p>
            <a:r>
              <a:rPr lang="en-US" dirty="0" smtClean="0"/>
              <a:t>The History of Christmas Music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Experiencing Music </a:t>
            </a:r>
          </a:p>
          <a:p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Christmas Song?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620000" cy="5181600"/>
          </a:xfrm>
        </p:spPr>
        <p:txBody>
          <a:bodyPr/>
          <a:lstStyle/>
          <a:p>
            <a:r>
              <a:rPr lang="en-US" dirty="0" smtClean="0"/>
              <a:t>It is sometimes hard to distinguish the difference between a Christmas Carol and a Christmas Song</a:t>
            </a:r>
          </a:p>
          <a:p>
            <a:r>
              <a:rPr lang="en-US" dirty="0" smtClean="0"/>
              <a:t>Christmas Songs </a:t>
            </a:r>
            <a:r>
              <a:rPr lang="en-US" dirty="0" smtClean="0"/>
              <a:t>have </a:t>
            </a:r>
            <a:r>
              <a:rPr lang="en-US" dirty="0" smtClean="0"/>
              <a:t>less of a religious nature, are not often sung in Church</a:t>
            </a:r>
          </a:p>
          <a:p>
            <a:r>
              <a:rPr lang="en-US" dirty="0" smtClean="0"/>
              <a:t>Christmas Songs are performed more often by artists and not the public</a:t>
            </a:r>
          </a:p>
          <a:p>
            <a:r>
              <a:rPr lang="en-US" dirty="0" smtClean="0"/>
              <a:t>They are more complicated, lacking </a:t>
            </a:r>
            <a:r>
              <a:rPr lang="en-US" dirty="0" smtClean="0">
                <a:hlinkClick r:id="rId2"/>
              </a:rPr>
              <a:t>regular</a:t>
            </a:r>
            <a:r>
              <a:rPr lang="en-US" dirty="0" smtClean="0"/>
              <a:t> form and beat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Christmas Songs on Radio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Radio stations are responsible for most of the broadcasting, popularization and appreciation of Christmas songs</a:t>
            </a:r>
          </a:p>
          <a:p>
            <a:r>
              <a:rPr lang="en-US" dirty="0" smtClean="0"/>
              <a:t>Each year the playing of Christmas songs starts earlier. It is believed this helps put people in the Christmas spirit, ensuring they start their shopping, creating a major economy boost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400 radio stations across the United States play Christmas music around the clock during the holidays</a:t>
            </a:r>
          </a:p>
          <a:p>
            <a:r>
              <a:rPr lang="en-US" dirty="0" smtClean="0"/>
              <a:t>With the music industry making 40% of it’s revenue during the 3 months leading up to Christmas, many artists are releasing Christmas songs to keep with the season and to help promote themselves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Christmas Songs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5257800"/>
          </a:xfrm>
        </p:spPr>
        <p:txBody>
          <a:bodyPr/>
          <a:lstStyle/>
          <a:p>
            <a:r>
              <a:rPr lang="en-US" dirty="0" smtClean="0"/>
              <a:t>In addition to radio, popular Christmas songs are frequently introduced through film</a:t>
            </a:r>
          </a:p>
          <a:p>
            <a:r>
              <a:rPr lang="en-US" dirty="0" smtClean="0"/>
              <a:t>The first example of this was ‘White Christmas’ which was first released in 1942</a:t>
            </a:r>
          </a:p>
          <a:p>
            <a:r>
              <a:rPr lang="en-US" dirty="0" smtClean="0"/>
              <a:t>Many songs have been </a:t>
            </a:r>
            <a:r>
              <a:rPr lang="en-US" dirty="0" smtClean="0">
                <a:hlinkClick r:id="rId2"/>
              </a:rPr>
              <a:t>adopted</a:t>
            </a:r>
            <a:r>
              <a:rPr lang="en-US" dirty="0" smtClean="0"/>
              <a:t> Christmas songs. They are not specifically about Christmas but the content is often associated with the season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 Most Played Christmas Songs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5105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10) Rudolph the Red-Nosed Reindeer</a:t>
            </a:r>
          </a:p>
          <a:p>
            <a:pPr>
              <a:buNone/>
            </a:pPr>
            <a:r>
              <a:rPr lang="en-US" dirty="0" smtClean="0"/>
              <a:t>9) Sleigh Ride</a:t>
            </a:r>
          </a:p>
          <a:p>
            <a:pPr>
              <a:buNone/>
            </a:pPr>
            <a:r>
              <a:rPr lang="en-US" dirty="0" smtClean="0"/>
              <a:t>8) The Little Drummer Boy</a:t>
            </a:r>
          </a:p>
          <a:p>
            <a:pPr>
              <a:buNone/>
            </a:pPr>
            <a:r>
              <a:rPr lang="en-US" dirty="0" smtClean="0"/>
              <a:t>7) Jingle Bell Rock</a:t>
            </a:r>
          </a:p>
          <a:p>
            <a:pPr>
              <a:buNone/>
            </a:pPr>
            <a:r>
              <a:rPr lang="en-US" dirty="0" smtClean="0"/>
              <a:t>6) Let it Snow! Let it Snow! Let it Snow!</a:t>
            </a:r>
          </a:p>
          <a:p>
            <a:pPr>
              <a:buNone/>
            </a:pPr>
            <a:r>
              <a:rPr lang="en-US" dirty="0" smtClean="0"/>
              <a:t>5) White Christmas</a:t>
            </a:r>
          </a:p>
          <a:p>
            <a:pPr>
              <a:buNone/>
            </a:pPr>
            <a:r>
              <a:rPr lang="en-US" dirty="0" smtClean="0"/>
              <a:t>4) Santa Claus is Coming to Town</a:t>
            </a:r>
          </a:p>
          <a:p>
            <a:pPr>
              <a:buNone/>
            </a:pPr>
            <a:r>
              <a:rPr lang="en-US" dirty="0" smtClean="0"/>
              <a:t>3) Winter Wonderland</a:t>
            </a:r>
          </a:p>
          <a:p>
            <a:pPr>
              <a:buNone/>
            </a:pPr>
            <a:r>
              <a:rPr lang="en-US" dirty="0" smtClean="0"/>
              <a:t>2) Have Yourself a Merry Little Christmas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6600" dirty="0" smtClean="0"/>
              <a:t>1.</a:t>
            </a:r>
          </a:p>
          <a:p>
            <a:pPr algn="ctr">
              <a:buNone/>
            </a:pPr>
            <a:r>
              <a:rPr lang="en-US" sz="6600" dirty="0" smtClean="0"/>
              <a:t>The Christmas Song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Novelty Songs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sub-category of the Christmas Song is the novelty song</a:t>
            </a:r>
          </a:p>
          <a:p>
            <a:r>
              <a:rPr lang="en-US" dirty="0" smtClean="0"/>
              <a:t>These are performed solely for comical effect</a:t>
            </a:r>
          </a:p>
          <a:p>
            <a:r>
              <a:rPr lang="en-US" dirty="0" smtClean="0"/>
              <a:t>They are often geared more towards either kids or adults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Kids Novelty Songs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Saw Mommy Kissing Santa Claus</a:t>
            </a:r>
          </a:p>
          <a:p>
            <a:r>
              <a:rPr lang="en-US" dirty="0" smtClean="0"/>
              <a:t>All I Want for Christmas is my Two Front Teeth</a:t>
            </a:r>
          </a:p>
          <a:p>
            <a:r>
              <a:rPr lang="en-US" dirty="0" err="1" smtClean="0"/>
              <a:t>Nuttin</a:t>
            </a:r>
            <a:r>
              <a:rPr lang="en-US" dirty="0" smtClean="0"/>
              <a:t>’ for Christmas</a:t>
            </a:r>
          </a:p>
          <a:p>
            <a:r>
              <a:rPr lang="en-US" dirty="0" smtClean="0"/>
              <a:t>I Want a Hippopotamus for Christmas</a:t>
            </a:r>
          </a:p>
          <a:p>
            <a:r>
              <a:rPr lang="en-US" dirty="0" smtClean="0"/>
              <a:t>The Chipmunk Song</a:t>
            </a:r>
          </a:p>
          <a:p>
            <a:r>
              <a:rPr lang="en-US" dirty="0" smtClean="0"/>
              <a:t>Snoopy’s Christmas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Novelty Songs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Grandma Got Run Over By A Reindeer</a:t>
            </a:r>
          </a:p>
          <a:p>
            <a:r>
              <a:rPr lang="en-US" dirty="0" smtClean="0"/>
              <a:t>Rusty Chevrolet</a:t>
            </a:r>
          </a:p>
          <a:p>
            <a:r>
              <a:rPr lang="en-US" dirty="0" smtClean="0"/>
              <a:t>Christmas Tree (Lady Gaga)</a:t>
            </a:r>
          </a:p>
          <a:p>
            <a:r>
              <a:rPr lang="en-US" dirty="0" smtClean="0"/>
              <a:t>12 Days of Christmas (Straight No Chaser)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Christmas Carol?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altLang="ko-KR" sz="2200" dirty="0" smtClean="0">
              <a:ea typeface="굴림" pitchFamily="-96" charset="-127"/>
            </a:endParaRPr>
          </a:p>
          <a:p>
            <a:r>
              <a:rPr lang="en-US" sz="2800" dirty="0" smtClean="0"/>
              <a:t>A song with religious background, or at least that has been performed by church and amateur choirs frequently</a:t>
            </a:r>
          </a:p>
          <a:p>
            <a:r>
              <a:rPr lang="en-US" sz="2800" dirty="0" smtClean="0"/>
              <a:t>It should have a rapid, regular beat</a:t>
            </a:r>
          </a:p>
          <a:p>
            <a:r>
              <a:rPr lang="en-US" sz="2800" dirty="0" smtClean="0"/>
              <a:t>In some countries it is considered bad luck to sing </a:t>
            </a:r>
            <a:r>
              <a:rPr lang="en-US" sz="2800" dirty="0" smtClean="0">
                <a:hlinkClick r:id="rId2"/>
              </a:rPr>
              <a:t>Christmas Carols</a:t>
            </a:r>
            <a:r>
              <a:rPr lang="en-US" sz="2800" dirty="0" smtClean="0"/>
              <a:t> before December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or after Christmas Day!</a:t>
            </a:r>
          </a:p>
          <a:p>
            <a:endParaRPr lang="en-US" sz="2200" dirty="0" smtClean="0"/>
          </a:p>
          <a:p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724400"/>
          </a:xfrm>
        </p:spPr>
        <p:txBody>
          <a:bodyPr/>
          <a:lstStyle/>
          <a:p>
            <a:r>
              <a:rPr lang="en-US" dirty="0" smtClean="0"/>
              <a:t>Christmas Carols have existed in Europe in various forms since the fourth century</a:t>
            </a:r>
          </a:p>
          <a:p>
            <a:r>
              <a:rPr lang="en-US" dirty="0" smtClean="0"/>
              <a:t>The gained popularity after reformation in the countries where Protestant churches gained popularity</a:t>
            </a:r>
          </a:p>
          <a:p>
            <a:r>
              <a:rPr lang="en-US" dirty="0" err="1" smtClean="0"/>
              <a:t>Adeste</a:t>
            </a:r>
            <a:r>
              <a:rPr lang="en-US" dirty="0" smtClean="0"/>
              <a:t> </a:t>
            </a:r>
            <a:r>
              <a:rPr lang="en-US" dirty="0" err="1" smtClean="0"/>
              <a:t>Fidelis</a:t>
            </a:r>
            <a:r>
              <a:rPr lang="en-US" dirty="0" smtClean="0"/>
              <a:t> (O Come All Ye Faithful) first appeared in its current form in the 18</a:t>
            </a:r>
            <a:r>
              <a:rPr lang="en-US" baseline="30000" dirty="0" smtClean="0"/>
              <a:t>th</a:t>
            </a:r>
            <a:r>
              <a:rPr lang="en-US" dirty="0" smtClean="0"/>
              <a:t> century though it seems the words came about in the 13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Rest Ye Merry, Gentleman; The First Noel and Hark the Herald Angels Sing are all Christmas Carols that first appeared in </a:t>
            </a:r>
            <a:r>
              <a:rPr lang="en-US" i="1" dirty="0" smtClean="0"/>
              <a:t>Christmas Carols Ancient and Modern </a:t>
            </a:r>
            <a:r>
              <a:rPr lang="en-US" dirty="0" smtClean="0"/>
              <a:t>(1833)</a:t>
            </a:r>
          </a:p>
          <a:p>
            <a:r>
              <a:rPr lang="en-US" dirty="0" smtClean="0"/>
              <a:t>Many new carols were written during this same time period</a:t>
            </a:r>
          </a:p>
          <a:p>
            <a:r>
              <a:rPr lang="en-US" dirty="0" smtClean="0"/>
              <a:t>Today, carols are frequently sung at Christian Religious services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Carols Around the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each country has it’s own popular Christmas Carols, there are some that have become popular over the world</a:t>
            </a:r>
          </a:p>
          <a:p>
            <a:r>
              <a:rPr lang="en-US" dirty="0" smtClean="0"/>
              <a:t>Each country also has it’s own Christmas traditions</a:t>
            </a:r>
          </a:p>
          <a:p>
            <a:r>
              <a:rPr lang="en-US" dirty="0" smtClean="0"/>
              <a:t>Let’s take a world tour of Christmas Carols!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Germany and Austria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Silent Night was written by Austrians Franz Gruber and Joseph Mohr</a:t>
            </a:r>
          </a:p>
          <a:p>
            <a:r>
              <a:rPr lang="en-US" dirty="0" smtClean="0"/>
              <a:t>O Christmas Tree is a German folksong that became popular after it was arranged by Ernst </a:t>
            </a:r>
            <a:r>
              <a:rPr lang="en-US" dirty="0" err="1" smtClean="0"/>
              <a:t>Anschütz</a:t>
            </a:r>
            <a:endParaRPr lang="en-US" dirty="0" smtClean="0"/>
          </a:p>
          <a:p>
            <a:r>
              <a:rPr lang="en-US" dirty="0" smtClean="0"/>
              <a:t>Still, Still, Still is a folksong from the Salzburg area of Austria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 Holy Night is an English adaptation of </a:t>
            </a:r>
            <a:r>
              <a:rPr lang="en-US" dirty="0" err="1" smtClean="0"/>
              <a:t>Cantique</a:t>
            </a:r>
            <a:r>
              <a:rPr lang="en-US" dirty="0" smtClean="0"/>
              <a:t> de Noël, a 19</a:t>
            </a:r>
            <a:r>
              <a:rPr lang="en-US" baseline="30000" dirty="0" smtClean="0"/>
              <a:t>th</a:t>
            </a:r>
            <a:r>
              <a:rPr lang="en-US" dirty="0" smtClean="0"/>
              <a:t> century tradition French carol</a:t>
            </a:r>
          </a:p>
          <a:p>
            <a:r>
              <a:rPr lang="en-US" dirty="0" smtClean="0">
                <a:hlinkClick r:id="rId2"/>
              </a:rPr>
              <a:t>Il </a:t>
            </a:r>
            <a:r>
              <a:rPr lang="en-US" dirty="0" err="1" smtClean="0">
                <a:hlinkClick r:id="rId2"/>
              </a:rPr>
              <a:t>est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né</a:t>
            </a:r>
            <a:r>
              <a:rPr lang="en-US" dirty="0" smtClean="0">
                <a:hlinkClick r:id="rId2"/>
              </a:rPr>
              <a:t>, le </a:t>
            </a:r>
            <a:r>
              <a:rPr lang="en-US" dirty="0" err="1" smtClean="0">
                <a:hlinkClick r:id="rId2"/>
              </a:rPr>
              <a:t>divin</a:t>
            </a:r>
            <a:r>
              <a:rPr lang="en-US" dirty="0" smtClean="0">
                <a:hlinkClick r:id="rId2"/>
              </a:rPr>
              <a:t> Enfant</a:t>
            </a:r>
            <a:r>
              <a:rPr lang="en-US" dirty="0" smtClean="0"/>
              <a:t> is the most popular French carol. It originates from the region of Provence</a:t>
            </a:r>
            <a:endParaRPr lang="en-US" dirty="0"/>
          </a:p>
        </p:txBody>
      </p:sp>
      <p:pic>
        <p:nvPicPr>
          <p:cNvPr id="1026" name="Picture 2" descr="http://www.eurofarms.com/provence-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114800"/>
            <a:ext cx="2133600" cy="2578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Greece and Cyprus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part of the world popular Christmas carols vary be region</a:t>
            </a:r>
          </a:p>
          <a:p>
            <a:r>
              <a:rPr lang="en-US" dirty="0" smtClean="0"/>
              <a:t>The oldest known carol is Byzantine Carol (God Who Has No Beginning Descended)</a:t>
            </a:r>
          </a:p>
          <a:p>
            <a:r>
              <a:rPr lang="en-US" dirty="0" err="1" smtClean="0">
                <a:hlinkClick r:id="rId2"/>
              </a:rPr>
              <a:t>Kalanta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Xristougenna</a:t>
            </a:r>
            <a:r>
              <a:rPr lang="en-US" dirty="0" smtClean="0">
                <a:hlinkClick r:id="rId2"/>
              </a:rPr>
              <a:t> </a:t>
            </a:r>
            <a:r>
              <a:rPr lang="en-US" dirty="0" smtClean="0"/>
              <a:t> is another popular Greek carol</a:t>
            </a:r>
          </a:p>
          <a:p>
            <a:r>
              <a:rPr lang="en-US" dirty="0" smtClean="0"/>
              <a:t>In the older times caroling asked for and were given gifts such as dried fruit, nuts, eggs and sweets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Ukraine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Basically all Ukraine carols (some of which are centuries old) are associated with the birth of Jesus Christ</a:t>
            </a:r>
          </a:p>
          <a:p>
            <a:r>
              <a:rPr lang="en-US" dirty="0" smtClean="0"/>
              <a:t>The most famous Ukraine Carol is </a:t>
            </a:r>
            <a:r>
              <a:rPr lang="en-US" dirty="0" smtClean="0">
                <a:hlinkClick r:id="rId2"/>
              </a:rPr>
              <a:t>Carol of the Bells</a:t>
            </a:r>
            <a:r>
              <a:rPr lang="en-US" dirty="0" smtClean="0"/>
              <a:t>. It was premiered in December of 1916 by the choir of students from Kiev University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101983105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0319CCD-57E3-4B4E-9981-E476641267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TP101983105_template</Template>
  <TotalTime>4504</TotalTime>
  <Words>779</Words>
  <Application>Microsoft Office PowerPoint</Application>
  <PresentationFormat>On-screen Show (4:3)</PresentationFormat>
  <Paragraphs>76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TP101983105_template</vt:lpstr>
      <vt:lpstr>The History of Christmas Music</vt:lpstr>
      <vt:lpstr>What is a Christmas Carol?</vt:lpstr>
      <vt:lpstr>Origins</vt:lpstr>
      <vt:lpstr>Origins continued</vt:lpstr>
      <vt:lpstr>Carols Around the World</vt:lpstr>
      <vt:lpstr>Germany and Austria</vt:lpstr>
      <vt:lpstr>France</vt:lpstr>
      <vt:lpstr>Greece and Cyprus</vt:lpstr>
      <vt:lpstr>Ukraine</vt:lpstr>
      <vt:lpstr>What is a Christmas Song?</vt:lpstr>
      <vt:lpstr>Christmas Songs on Radio</vt:lpstr>
      <vt:lpstr>Slide 12</vt:lpstr>
      <vt:lpstr>Popular Christmas Songs</vt:lpstr>
      <vt:lpstr>Ten Most Played Christmas Songs</vt:lpstr>
      <vt:lpstr>Slide 15</vt:lpstr>
      <vt:lpstr>Novelty Songs</vt:lpstr>
      <vt:lpstr>Kids Novelty Songs</vt:lpstr>
      <vt:lpstr>Adult Novelty Songs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History of Christmas Carols</dc:title>
  <dc:creator>Ashley Sheppard</dc:creator>
  <cp:lastModifiedBy>dcoady</cp:lastModifiedBy>
  <cp:revision>44</cp:revision>
  <dcterms:created xsi:type="dcterms:W3CDTF">2011-11-24T18:49:42Z</dcterms:created>
  <dcterms:modified xsi:type="dcterms:W3CDTF">2012-12-12T14:24:55Z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TC019831069991</vt:lpwstr>
  </property>
</Properties>
</file>